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51E537-DCC9-41F8-A7D9-1F0ED46FD1D3}" v="1" dt="2026-01-25T21:48:31.5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370" y="-4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custSel modSld">
      <pc:chgData name="anna connolly" userId="942ab929-8cbc-4ade-88df-87eb4558037b" providerId="ADAL" clId="{00DDC3E6-A82B-4C32-B628-0A8F61EC6EB1}" dt="2026-01-25T21:50:25.634" v="31" actId="1076"/>
      <pc:docMkLst>
        <pc:docMk/>
      </pc:docMkLst>
      <pc:sldChg chg="modSp mod">
        <pc:chgData name="anna connolly" userId="942ab929-8cbc-4ade-88df-87eb4558037b" providerId="ADAL" clId="{00DDC3E6-A82B-4C32-B628-0A8F61EC6EB1}" dt="2026-01-25T21:47:31.390" v="6" actId="14100"/>
        <pc:sldMkLst>
          <pc:docMk/>
          <pc:sldMk cId="2183408045" sldId="258"/>
        </pc:sldMkLst>
        <pc:spChg chg="mod">
          <ac:chgData name="anna connolly" userId="942ab929-8cbc-4ade-88df-87eb4558037b" providerId="ADAL" clId="{00DDC3E6-A82B-4C32-B628-0A8F61EC6EB1}" dt="2026-01-25T21:46:09.306" v="5" actId="1076"/>
          <ac:spMkLst>
            <pc:docMk/>
            <pc:sldMk cId="2183408045" sldId="258"/>
            <ac:spMk id="12" creationId="{39708233-3EE3-003B-FFEF-3E4E59C7950A}"/>
          </ac:spMkLst>
        </pc:spChg>
        <pc:picChg chg="mod">
          <ac:chgData name="anna connolly" userId="942ab929-8cbc-4ade-88df-87eb4558037b" providerId="ADAL" clId="{00DDC3E6-A82B-4C32-B628-0A8F61EC6EB1}" dt="2026-01-25T21:47:31.390" v="6" actId="14100"/>
          <ac:picMkLst>
            <pc:docMk/>
            <pc:sldMk cId="2183408045" sldId="258"/>
            <ac:picMk id="7" creationId="{7BBF94ED-8FF5-6A68-6987-FA51C5C0D686}"/>
          </ac:picMkLst>
        </pc:picChg>
      </pc:sldChg>
      <pc:sldChg chg="modSp mod">
        <pc:chgData name="anna connolly" userId="942ab929-8cbc-4ade-88df-87eb4558037b" providerId="ADAL" clId="{00DDC3E6-A82B-4C32-B628-0A8F61EC6EB1}" dt="2026-01-25T21:50:25.634" v="31" actId="1076"/>
        <pc:sldMkLst>
          <pc:docMk/>
          <pc:sldMk cId="410147669" sldId="259"/>
        </pc:sldMkLst>
        <pc:spChg chg="mod">
          <ac:chgData name="anna connolly" userId="942ab929-8cbc-4ade-88df-87eb4558037b" providerId="ADAL" clId="{00DDC3E6-A82B-4C32-B628-0A8F61EC6EB1}" dt="2026-01-25T21:50:23.263" v="30" actId="1076"/>
          <ac:spMkLst>
            <pc:docMk/>
            <pc:sldMk cId="410147669" sldId="259"/>
            <ac:spMk id="11" creationId="{4BAF39C6-7BDD-FD3F-C37D-98FA5FC24D8A}"/>
          </ac:spMkLst>
        </pc:spChg>
        <pc:spChg chg="mod">
          <ac:chgData name="anna connolly" userId="942ab929-8cbc-4ade-88df-87eb4558037b" providerId="ADAL" clId="{00DDC3E6-A82B-4C32-B628-0A8F61EC6EB1}" dt="2026-01-25T21:49:07.862" v="24" actId="403"/>
          <ac:spMkLst>
            <pc:docMk/>
            <pc:sldMk cId="410147669" sldId="259"/>
            <ac:spMk id="15" creationId="{C9689B2E-B443-32D0-20A8-A0885DD982BD}"/>
          </ac:spMkLst>
        </pc:spChg>
        <pc:spChg chg="mod">
          <ac:chgData name="anna connolly" userId="942ab929-8cbc-4ade-88df-87eb4558037b" providerId="ADAL" clId="{00DDC3E6-A82B-4C32-B628-0A8F61EC6EB1}" dt="2026-01-25T21:50:25.634" v="31" actId="1076"/>
          <ac:spMkLst>
            <pc:docMk/>
            <pc:sldMk cId="410147669" sldId="259"/>
            <ac:spMk id="16" creationId="{048B70C3-6E7C-8829-41C3-D1FBC1FB1FC1}"/>
          </ac:spMkLst>
        </pc:spChg>
        <pc:spChg chg="mod">
          <ac:chgData name="anna connolly" userId="942ab929-8cbc-4ade-88df-87eb4558037b" providerId="ADAL" clId="{00DDC3E6-A82B-4C32-B628-0A8F61EC6EB1}" dt="2026-01-25T21:49:32.141" v="29" actId="1076"/>
          <ac:spMkLst>
            <pc:docMk/>
            <pc:sldMk cId="410147669" sldId="259"/>
            <ac:spMk id="19" creationId="{709878FF-CEB5-5F53-11AB-3C1EC10685EF}"/>
          </ac:spMkLst>
        </pc:spChg>
        <pc:spChg chg="mod">
          <ac:chgData name="anna connolly" userId="942ab929-8cbc-4ade-88df-87eb4558037b" providerId="ADAL" clId="{00DDC3E6-A82B-4C32-B628-0A8F61EC6EB1}" dt="2026-01-25T21:48:29.749" v="9" actId="14100"/>
          <ac:spMkLst>
            <pc:docMk/>
            <pc:sldMk cId="410147669" sldId="259"/>
            <ac:spMk id="20" creationId="{F474F4CD-CD2E-9A65-23FF-1A18C1EFDE4F}"/>
          </ac:spMkLst>
        </pc:spChg>
        <pc:picChg chg="mod">
          <ac:chgData name="anna connolly" userId="942ab929-8cbc-4ade-88df-87eb4558037b" providerId="ADAL" clId="{00DDC3E6-A82B-4C32-B628-0A8F61EC6EB1}" dt="2026-01-25T21:48:31.562" v="10" actId="1076"/>
          <ac:picMkLst>
            <pc:docMk/>
            <pc:sldMk cId="410147669" sldId="259"/>
            <ac:picMk id="22" creationId="{EB06BD44-C7F9-FB25-B406-E239BFA5C12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25/01/2026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31998"/>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379772" y="5374183"/>
            <a:ext cx="9137204" cy="1476720"/>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2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93199"/>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2311" y="1079038"/>
            <a:ext cx="3441290" cy="2339102"/>
          </a:xfrm>
          <a:prstGeom prst="rect">
            <a:avLst/>
          </a:prstGeom>
          <a:solidFill>
            <a:schemeClr val="bg1"/>
          </a:solidFill>
        </p:spPr>
        <p:txBody>
          <a:bodyPr wrap="square" rtlCol="0">
            <a:spAutoFit/>
          </a:bodyPr>
          <a:lstStyle/>
          <a:p>
            <a:r>
              <a:rPr lang="en-GB" dirty="0"/>
              <a:t>Maths</a:t>
            </a:r>
          </a:p>
          <a:p>
            <a:r>
              <a:rPr lang="en-GB" sz="1600" dirty="0"/>
              <a:t>We will be studying money then multiplication and division. In our money topic, the children will  focus on counting coins and notes then learn to compare amounts of money. In our second topic multiplication and division, the children will group numbers and learn our times tables.</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416931" y="1218554"/>
            <a:ext cx="3441290" cy="2308324"/>
          </a:xfrm>
          <a:prstGeom prst="rect">
            <a:avLst/>
          </a:prstGeom>
          <a:solidFill>
            <a:schemeClr val="bg1"/>
          </a:solidFill>
        </p:spPr>
        <p:txBody>
          <a:bodyPr wrap="square" rtlCol="0">
            <a:spAutoFit/>
          </a:bodyPr>
          <a:lstStyle/>
          <a:p>
            <a:r>
              <a:rPr lang="en-GB" sz="1800" dirty="0"/>
              <a:t>History</a:t>
            </a:r>
          </a:p>
          <a:p>
            <a:r>
              <a:rPr lang="en-GB" sz="1800" dirty="0"/>
              <a:t>We will be looking at significant individuals. We have chosen to </a:t>
            </a:r>
            <a:r>
              <a:rPr lang="en-GB" dirty="0"/>
              <a:t>study Florence Nightingale. We will answer the question: In what ways were Florence Nightingale and Edith Cavel similar and how are they significant?</a:t>
            </a:r>
            <a:endParaRPr lang="en-GB" sz="1800"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308324"/>
          </a:xfrm>
          <a:prstGeom prst="rect">
            <a:avLst/>
          </a:prstGeom>
          <a:solidFill>
            <a:schemeClr val="bg1"/>
          </a:solidFill>
        </p:spPr>
        <p:txBody>
          <a:bodyPr wrap="square" rtlCol="0">
            <a:spAutoFit/>
          </a:bodyPr>
          <a:lstStyle/>
          <a:p>
            <a:r>
              <a:rPr lang="en-GB" sz="1800" dirty="0"/>
              <a:t>PE</a:t>
            </a:r>
          </a:p>
          <a:p>
            <a:r>
              <a:rPr lang="en-GB" sz="1800" dirty="0"/>
              <a:t>We will be learning ball skills during our outdoor PE sessions. Mr Marsh will teach gymnastics using his indoor sessions in the hall. Please remember to supply a PE kit for your child to have amore comfortable PE lesson.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4322310" y="4034490"/>
            <a:ext cx="3441290" cy="2308324"/>
          </a:xfrm>
          <a:prstGeom prst="rect">
            <a:avLst/>
          </a:prstGeom>
          <a:solidFill>
            <a:schemeClr val="bg1"/>
          </a:solidFill>
        </p:spPr>
        <p:txBody>
          <a:bodyPr wrap="square" rtlCol="0">
            <a:spAutoFit/>
          </a:bodyPr>
          <a:lstStyle/>
          <a:p>
            <a:r>
              <a:rPr lang="en-GB" sz="1800" dirty="0"/>
              <a:t>Science</a:t>
            </a:r>
          </a:p>
          <a:p>
            <a:r>
              <a:rPr lang="en-GB" sz="1800" dirty="0"/>
              <a:t>We will </a:t>
            </a:r>
            <a:r>
              <a:rPr lang="en-GB" dirty="0"/>
              <a:t>continue our living things and their habitats. The children will find out food chains and some animals basic needs. The children will also define dead, alive or never alive. </a:t>
            </a:r>
          </a:p>
          <a:p>
            <a:endParaRPr lang="en-GB" sz="1800" dirty="0"/>
          </a:p>
        </p:txBody>
      </p:sp>
      <p:sp>
        <p:nvSpPr>
          <p:cNvPr id="19" name="TextBox 18">
            <a:extLst>
              <a:ext uri="{FF2B5EF4-FFF2-40B4-BE49-F238E27FC236}">
                <a16:creationId xmlns:a16="http://schemas.microsoft.com/office/drawing/2014/main" id="{709878FF-CEB5-5F53-11AB-3C1EC10685EF}"/>
              </a:ext>
            </a:extLst>
          </p:cNvPr>
          <p:cNvSpPr txBox="1"/>
          <p:nvPr/>
        </p:nvSpPr>
        <p:spPr>
          <a:xfrm>
            <a:off x="8444812" y="4076962"/>
            <a:ext cx="3317164" cy="2585323"/>
          </a:xfrm>
          <a:prstGeom prst="rect">
            <a:avLst/>
          </a:prstGeom>
          <a:solidFill>
            <a:schemeClr val="bg1"/>
          </a:solidFill>
        </p:spPr>
        <p:txBody>
          <a:bodyPr wrap="square" rtlCol="0">
            <a:spAutoFit/>
          </a:bodyPr>
          <a:lstStyle/>
          <a:p>
            <a:r>
              <a:rPr lang="en-GB" sz="1800" dirty="0"/>
              <a:t>Citizenship – RSHE and RE</a:t>
            </a:r>
          </a:p>
          <a:p>
            <a:r>
              <a:rPr lang="en-GB" sz="1800" dirty="0"/>
              <a:t>We will be focusing on friendships and managing emotions concentrating on the questions: </a:t>
            </a:r>
            <a:r>
              <a:rPr lang="en-GB" dirty="0"/>
              <a:t>Should friends tell</a:t>
            </a:r>
          </a:p>
          <a:p>
            <a:r>
              <a:rPr lang="en-GB" dirty="0"/>
              <a:t>us what to do? And how do we stop bullying? In RE we will look at Christianity and what some Christians believe in.</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3779" y="1111455"/>
            <a:ext cx="3441290" cy="2585323"/>
          </a:xfrm>
          <a:prstGeom prst="rect">
            <a:avLst/>
          </a:prstGeom>
          <a:solidFill>
            <a:schemeClr val="bg1"/>
          </a:solidFill>
        </p:spPr>
        <p:txBody>
          <a:bodyPr wrap="square" rtlCol="0">
            <a:spAutoFit/>
          </a:bodyPr>
          <a:lstStyle/>
          <a:p>
            <a:r>
              <a:rPr lang="en-GB" sz="1800" dirty="0"/>
              <a:t>Reading and writing</a:t>
            </a:r>
          </a:p>
          <a:p>
            <a:r>
              <a:rPr lang="en-GB" sz="1800" dirty="0"/>
              <a:t>We will be</a:t>
            </a:r>
            <a:r>
              <a:rPr lang="en-GB" dirty="0"/>
              <a:t> using our main text to write a nonfiction piece.  We will also write a letter about Florence Nightingale. </a:t>
            </a:r>
          </a:p>
          <a:p>
            <a:r>
              <a:rPr lang="en-GB" b="1" dirty="0"/>
              <a:t> </a:t>
            </a:r>
            <a:endParaRPr lang="en-GB" dirty="0"/>
          </a:p>
          <a:p>
            <a:r>
              <a:rPr lang="en-GB" dirty="0"/>
              <a:t>We will also continue to use our reading lessons to improve the children's comprehension skills. </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040892"/>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1086512"/>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2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err="1">
                <a:highlight>
                  <a:srgbClr val="FFFF00"/>
                </a:highlight>
              </a:rPr>
              <a:t>Pr</a:t>
            </a: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286011" y="2156497"/>
            <a:ext cx="3441290" cy="2031325"/>
          </a:xfrm>
          <a:prstGeom prst="rect">
            <a:avLst/>
          </a:prstGeom>
          <a:solidFill>
            <a:schemeClr val="bg1"/>
          </a:solidFill>
        </p:spPr>
        <p:txBody>
          <a:bodyPr wrap="square" lIns="91440" tIns="45720" rIns="91440" bIns="45720" rtlCol="0" anchor="t">
            <a:spAutoFit/>
          </a:bodyPr>
          <a:lstStyle/>
          <a:p>
            <a:r>
              <a:rPr lang="en-GB" b="1" dirty="0"/>
              <a:t>Project one: Thank you letters</a:t>
            </a:r>
            <a:endParaRPr lang="en-GB" sz="1800" b="1" dirty="0"/>
          </a:p>
          <a:p>
            <a:r>
              <a:rPr lang="en-GB" b="1" dirty="0"/>
              <a:t>Handed in by</a:t>
            </a:r>
            <a:r>
              <a:rPr lang="en-GB" sz="1800" b="1" dirty="0"/>
              <a:t>:</a:t>
            </a:r>
            <a:r>
              <a:rPr lang="en-GB" b="1" dirty="0"/>
              <a:t> </a:t>
            </a:r>
            <a:r>
              <a:rPr lang="en-GB" sz="1600" dirty="0"/>
              <a:t>Monday 12</a:t>
            </a:r>
            <a:r>
              <a:rPr lang="en-GB" sz="1600" baseline="30000" dirty="0"/>
              <a:t>th</a:t>
            </a:r>
            <a:r>
              <a:rPr lang="en-GB" sz="1600" dirty="0"/>
              <a:t> January</a:t>
            </a:r>
          </a:p>
          <a:p>
            <a:r>
              <a:rPr lang="en-GB" b="1" dirty="0"/>
              <a:t>Details: Write a thank you letter for all the lovely gifts you received during Christmas or for a special day out with your family. </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318832" y="2213151"/>
            <a:ext cx="3441290" cy="2031325"/>
          </a:xfrm>
          <a:prstGeom prst="rect">
            <a:avLst/>
          </a:prstGeom>
          <a:solidFill>
            <a:schemeClr val="bg1"/>
          </a:solidFill>
        </p:spPr>
        <p:txBody>
          <a:bodyPr wrap="square" lIns="91440" tIns="45720" rIns="91440" bIns="45720" rtlCol="0" anchor="t">
            <a:spAutoFit/>
          </a:bodyPr>
          <a:lstStyle/>
          <a:p>
            <a:r>
              <a:rPr lang="en-GB" b="1" dirty="0"/>
              <a:t>Project two: 2 x tables</a:t>
            </a:r>
          </a:p>
          <a:p>
            <a:r>
              <a:rPr lang="en-GB" b="1" dirty="0"/>
              <a:t>Handed in by</a:t>
            </a:r>
            <a:r>
              <a:rPr lang="en-GB" sz="1800" b="1" dirty="0"/>
              <a:t>:</a:t>
            </a:r>
            <a:r>
              <a:rPr lang="en-GB" b="1" dirty="0"/>
              <a:t> </a:t>
            </a:r>
            <a:r>
              <a:rPr lang="en-GB" sz="1600" dirty="0"/>
              <a:t>Monday 19</a:t>
            </a:r>
            <a:r>
              <a:rPr lang="en-GB" sz="1600" baseline="30000" dirty="0"/>
              <a:t>th</a:t>
            </a:r>
            <a:r>
              <a:rPr lang="en-GB" sz="1600" dirty="0"/>
              <a:t> January</a:t>
            </a:r>
          </a:p>
          <a:p>
            <a:r>
              <a:rPr lang="en-GB" b="1" dirty="0"/>
              <a:t>Details: </a:t>
            </a:r>
            <a:r>
              <a:rPr lang="en-GB" dirty="0"/>
              <a:t>Learn you 2 times tables. Is there a song to help you remember them? Can you write them down? How fast can you say them out loud?</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375967" y="2213151"/>
            <a:ext cx="3441290" cy="2000548"/>
          </a:xfrm>
          <a:prstGeom prst="rect">
            <a:avLst/>
          </a:prstGeom>
          <a:solidFill>
            <a:schemeClr val="bg1"/>
          </a:solidFill>
        </p:spPr>
        <p:txBody>
          <a:bodyPr wrap="square" lIns="91440" tIns="45720" rIns="91440" bIns="45720" rtlCol="0" anchor="t">
            <a:spAutoFit/>
          </a:bodyPr>
          <a:lstStyle/>
          <a:p>
            <a:r>
              <a:rPr lang="en-GB" b="1" dirty="0"/>
              <a:t>Project three: </a:t>
            </a:r>
            <a:r>
              <a:rPr lang="en-GB" dirty="0"/>
              <a:t>Plant </a:t>
            </a:r>
            <a:r>
              <a:rPr lang="en-GB" b="1" dirty="0"/>
              <a:t>tomato seeds</a:t>
            </a:r>
            <a:endParaRPr lang="en-GB" sz="1800" b="1" dirty="0"/>
          </a:p>
          <a:p>
            <a:r>
              <a:rPr lang="en-GB" b="1" dirty="0"/>
              <a:t>Send pictures by: </a:t>
            </a:r>
            <a:r>
              <a:rPr lang="en-GB" sz="1600" dirty="0"/>
              <a:t>Monday 26</a:t>
            </a:r>
            <a:r>
              <a:rPr lang="en-GB" sz="1600" baseline="30000" dirty="0"/>
              <a:t>th</a:t>
            </a:r>
            <a:r>
              <a:rPr lang="en-GB" sz="1600" dirty="0"/>
              <a:t> January</a:t>
            </a:r>
          </a:p>
          <a:p>
            <a:r>
              <a:rPr lang="en-GB" b="1" dirty="0"/>
              <a:t>Details: </a:t>
            </a:r>
            <a:r>
              <a:rPr lang="en-GB" dirty="0"/>
              <a:t>Use a container, get some soil and plant some seeds. Observe the growth over time.</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2000548"/>
          </a:xfrm>
          <a:prstGeom prst="rect">
            <a:avLst/>
          </a:prstGeom>
          <a:solidFill>
            <a:schemeClr val="bg1"/>
          </a:solidFill>
        </p:spPr>
        <p:txBody>
          <a:bodyPr wrap="square" lIns="91440" tIns="45720" rIns="91440" bIns="45720" rtlCol="0" anchor="t">
            <a:spAutoFit/>
          </a:bodyPr>
          <a:lstStyle/>
          <a:p>
            <a:r>
              <a:rPr lang="en-GB" b="1" dirty="0"/>
              <a:t>Project four: Social media</a:t>
            </a:r>
          </a:p>
          <a:p>
            <a:r>
              <a:rPr lang="en-GB" b="1" dirty="0"/>
              <a:t>Handed in by</a:t>
            </a:r>
            <a:r>
              <a:rPr lang="en-GB" sz="1800" b="1" dirty="0"/>
              <a:t>:</a:t>
            </a:r>
            <a:r>
              <a:rPr lang="en-GB" b="1" dirty="0"/>
              <a:t> </a:t>
            </a:r>
            <a:r>
              <a:rPr lang="en-GB" sz="1600" dirty="0"/>
              <a:t>Monday 2nd February </a:t>
            </a:r>
          </a:p>
          <a:p>
            <a:r>
              <a:rPr lang="en-GB" b="1" dirty="0"/>
              <a:t>Details: </a:t>
            </a:r>
            <a:r>
              <a:rPr lang="en-GB" dirty="0"/>
              <a:t>Should primary school children have social media? Create a mind map to explain your opinion.</a:t>
            </a:r>
            <a:endParaRPr lang="en-GB" b="1" dirty="0"/>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1754326"/>
          </a:xfrm>
          <a:prstGeom prst="rect">
            <a:avLst/>
          </a:prstGeom>
          <a:solidFill>
            <a:schemeClr val="bg1"/>
          </a:solidFill>
        </p:spPr>
        <p:txBody>
          <a:bodyPr wrap="square" lIns="91440" tIns="45720" rIns="91440" bIns="45720" rtlCol="0" anchor="t">
            <a:spAutoFit/>
          </a:bodyPr>
          <a:lstStyle/>
          <a:p>
            <a:r>
              <a:rPr lang="en-GB" b="1" dirty="0"/>
              <a:t>Project five: Fact file on Florence Nightingale</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 </a:t>
            </a:r>
            <a:r>
              <a:rPr lang="en-GB" dirty="0"/>
              <a:t>Who was she? What is she famous for? Can you research her and find out as much as you can?</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84502"/>
            <a:ext cx="3538496" cy="2031325"/>
          </a:xfrm>
          <a:prstGeom prst="rect">
            <a:avLst/>
          </a:prstGeom>
          <a:solidFill>
            <a:schemeClr val="bg1"/>
          </a:solidFill>
        </p:spPr>
        <p:txBody>
          <a:bodyPr wrap="square" lIns="91440" tIns="45720" rIns="91440" bIns="45720" rtlCol="0" anchor="t">
            <a:spAutoFit/>
          </a:bodyPr>
          <a:lstStyle/>
          <a:p>
            <a:r>
              <a:rPr lang="en-GB" b="1" dirty="0"/>
              <a:t>Project six: Gymnastics display</a:t>
            </a:r>
            <a:endParaRPr lang="en-GB" sz="1800" b="1" dirty="0"/>
          </a:p>
          <a:p>
            <a:r>
              <a:rPr lang="en-GB" b="1" dirty="0"/>
              <a:t>Handed in by</a:t>
            </a:r>
            <a:r>
              <a:rPr lang="en-GB" sz="1800" b="1" dirty="0"/>
              <a:t>:</a:t>
            </a:r>
            <a:r>
              <a:rPr lang="en-GB" sz="1400" dirty="0"/>
              <a:t> </a:t>
            </a:r>
            <a:r>
              <a:rPr lang="en-GB" sz="1600" dirty="0"/>
              <a:t>Monday 16</a:t>
            </a:r>
            <a:r>
              <a:rPr lang="en-GB" sz="1600" baseline="30000" dirty="0"/>
              <a:t>th</a:t>
            </a:r>
            <a:r>
              <a:rPr lang="en-GB" sz="1600" dirty="0"/>
              <a:t> February </a:t>
            </a:r>
            <a:r>
              <a:rPr lang="en-GB" b="1" dirty="0"/>
              <a:t>Details: </a:t>
            </a:r>
            <a:r>
              <a:rPr lang="en-GB" dirty="0"/>
              <a:t>Choreograph a gymnastics display with all the skills you have been learning this term. Get ready to show the class your skills.</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71CD0B-5A3F-4964-8887-0CD70562652B}">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499A9AFF-4202-40C6-B0A7-E388BDC8CA13}"/>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9946</TotalTime>
  <Words>789</Words>
  <Application>Microsoft Office PowerPoint</Application>
  <PresentationFormat>Widescreen</PresentationFormat>
  <Paragraphs>53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3</cp:revision>
  <dcterms:created xsi:type="dcterms:W3CDTF">2024-09-04T07:13:50Z</dcterms:created>
  <dcterms:modified xsi:type="dcterms:W3CDTF">2026-01-25T21:50:33Z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