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8"/>
  </p:notesMasterIdLst>
  <p:sldIdLst>
    <p:sldId id="258" r:id="rId5"/>
    <p:sldId id="259" r:id="rId6"/>
    <p:sldId id="260" r:id="rId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7392383F-F88B-44DF-B0BE-E978C501C14F}" v="3" dt="2026-02-03T10:30:38.357"/>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8" d="100"/>
          <a:sy n="78" d="100"/>
        </p:scale>
        <p:origin x="850" y="6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notesMaster" Target="notesMasters/notesMaster1.xml"/><Relationship Id="rId13" Type="http://schemas.microsoft.com/office/2016/11/relationships/changesInfo" Target="changesInfos/changesInfo1.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tableStyles" Target="tableStyle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theme" Target="theme/theme1.xml"/><Relationship Id="rId5" Type="http://schemas.openxmlformats.org/officeDocument/2006/relationships/slide" Target="slides/slide1.xml"/><Relationship Id="rId10"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presProps" Target="presProps.xml"/><Relationship Id="rId14"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nna connolly" userId="942ab929-8cbc-4ade-88df-87eb4558037b" providerId="ADAL" clId="{00DDC3E6-A82B-4C32-B628-0A8F61EC6EB1}"/>
    <pc:docChg chg="modSld">
      <pc:chgData name="anna connolly" userId="942ab929-8cbc-4ade-88df-87eb4558037b" providerId="ADAL" clId="{00DDC3E6-A82B-4C32-B628-0A8F61EC6EB1}" dt="2026-02-03T10:30:38.357" v="12" actId="1076"/>
      <pc:docMkLst>
        <pc:docMk/>
      </pc:docMkLst>
      <pc:sldChg chg="modSp mod">
        <pc:chgData name="anna connolly" userId="942ab929-8cbc-4ade-88df-87eb4558037b" providerId="ADAL" clId="{00DDC3E6-A82B-4C32-B628-0A8F61EC6EB1}" dt="2026-02-03T10:30:38.357" v="12" actId="1076"/>
        <pc:sldMkLst>
          <pc:docMk/>
          <pc:sldMk cId="410147669" sldId="259"/>
        </pc:sldMkLst>
        <pc:spChg chg="mod">
          <ac:chgData name="anna connolly" userId="942ab929-8cbc-4ade-88df-87eb4558037b" providerId="ADAL" clId="{00DDC3E6-A82B-4C32-B628-0A8F61EC6EB1}" dt="2026-02-03T10:30:12.451" v="3" actId="14100"/>
          <ac:spMkLst>
            <pc:docMk/>
            <pc:sldMk cId="410147669" sldId="259"/>
            <ac:spMk id="6" creationId="{B182933D-65D8-1C58-3DA1-FE13D522C88C}"/>
          </ac:spMkLst>
        </pc:spChg>
        <pc:spChg chg="mod">
          <ac:chgData name="anna connolly" userId="942ab929-8cbc-4ade-88df-87eb4558037b" providerId="ADAL" clId="{00DDC3E6-A82B-4C32-B628-0A8F61EC6EB1}" dt="2026-02-03T10:30:15.075" v="4" actId="1076"/>
          <ac:spMkLst>
            <pc:docMk/>
            <pc:sldMk cId="410147669" sldId="259"/>
            <ac:spMk id="9" creationId="{B3C225F0-243A-08F8-737C-FDC0FC70C09B}"/>
          </ac:spMkLst>
        </pc:spChg>
        <pc:spChg chg="mod">
          <ac:chgData name="anna connolly" userId="942ab929-8cbc-4ade-88df-87eb4558037b" providerId="ADAL" clId="{00DDC3E6-A82B-4C32-B628-0A8F61EC6EB1}" dt="2026-02-03T10:30:18.588" v="5" actId="1076"/>
          <ac:spMkLst>
            <pc:docMk/>
            <pc:sldMk cId="410147669" sldId="259"/>
            <ac:spMk id="17" creationId="{3BC2BBF0-73E9-8869-E81C-DE3B5A542340}"/>
          </ac:spMkLst>
        </pc:spChg>
        <pc:spChg chg="mod">
          <ac:chgData name="anna connolly" userId="942ab929-8cbc-4ade-88df-87eb4558037b" providerId="ADAL" clId="{00DDC3E6-A82B-4C32-B628-0A8F61EC6EB1}" dt="2026-02-03T10:30:09.477" v="2" actId="1076"/>
          <ac:spMkLst>
            <pc:docMk/>
            <pc:sldMk cId="410147669" sldId="259"/>
            <ac:spMk id="20" creationId="{F474F4CD-CD2E-9A65-23FF-1A18C1EFDE4F}"/>
          </ac:spMkLst>
        </pc:spChg>
        <pc:spChg chg="mod">
          <ac:chgData name="anna connolly" userId="942ab929-8cbc-4ade-88df-87eb4558037b" providerId="ADAL" clId="{00DDC3E6-A82B-4C32-B628-0A8F61EC6EB1}" dt="2026-02-03T10:30:23.219" v="7" actId="14100"/>
          <ac:spMkLst>
            <pc:docMk/>
            <pc:sldMk cId="410147669" sldId="259"/>
            <ac:spMk id="21" creationId="{4DC9AD53-DE10-9053-34C9-962D24FD7049}"/>
          </ac:spMkLst>
        </pc:spChg>
        <pc:spChg chg="mod">
          <ac:chgData name="anna connolly" userId="942ab929-8cbc-4ade-88df-87eb4558037b" providerId="ADAL" clId="{00DDC3E6-A82B-4C32-B628-0A8F61EC6EB1}" dt="2026-02-03T10:30:28.517" v="9" actId="14100"/>
          <ac:spMkLst>
            <pc:docMk/>
            <pc:sldMk cId="410147669" sldId="259"/>
            <ac:spMk id="24" creationId="{09D59F17-60CF-2504-3890-967D74305187}"/>
          </ac:spMkLst>
        </pc:spChg>
        <pc:picChg chg="mod">
          <ac:chgData name="anna connolly" userId="942ab929-8cbc-4ade-88df-87eb4558037b" providerId="ADAL" clId="{00DDC3E6-A82B-4C32-B628-0A8F61EC6EB1}" dt="2026-02-03T10:30:33.424" v="10" actId="1076"/>
          <ac:picMkLst>
            <pc:docMk/>
            <pc:sldMk cId="410147669" sldId="259"/>
            <ac:picMk id="14" creationId="{547C03AC-C470-0CA7-6AC4-8C8A56A99A70}"/>
          </ac:picMkLst>
        </pc:picChg>
        <pc:picChg chg="mod">
          <ac:chgData name="anna connolly" userId="942ab929-8cbc-4ade-88df-87eb4558037b" providerId="ADAL" clId="{00DDC3E6-A82B-4C32-B628-0A8F61EC6EB1}" dt="2026-02-03T10:30:35.748" v="11" actId="1076"/>
          <ac:picMkLst>
            <pc:docMk/>
            <pc:sldMk cId="410147669" sldId="259"/>
            <ac:picMk id="1026" creationId="{285583A4-4D40-C5E9-193B-91BA24770E44}"/>
          </ac:picMkLst>
        </pc:picChg>
        <pc:picChg chg="mod">
          <ac:chgData name="anna connolly" userId="942ab929-8cbc-4ade-88df-87eb4558037b" providerId="ADAL" clId="{00DDC3E6-A82B-4C32-B628-0A8F61EC6EB1}" dt="2026-02-03T10:30:38.357" v="12" actId="1076"/>
          <ac:picMkLst>
            <pc:docMk/>
            <pc:sldMk cId="410147669" sldId="259"/>
            <ac:picMk id="1028" creationId="{A5E2AD74-B23B-8C74-735D-54E909E3126D}"/>
          </ac:picMkLst>
        </pc:picChg>
      </pc:sldChg>
    </pc:docChg>
  </pc:docChgLst>
  <pc:docChgLst>
    <pc:chgData name="Hannah McLoughlin" userId="08278e35-db58-462c-a1bd-22974fe8c505" providerId="ADAL" clId="{F1DD3C07-E2B1-4AC0-AC50-A00FAD34A3A0}"/>
    <pc:docChg chg="custSel modSld">
      <pc:chgData name="Hannah McLoughlin" userId="08278e35-db58-462c-a1bd-22974fe8c505" providerId="ADAL" clId="{F1DD3C07-E2B1-4AC0-AC50-A00FAD34A3A0}" dt="2026-01-08T16:24:53.905" v="712" actId="20577"/>
      <pc:docMkLst>
        <pc:docMk/>
      </pc:docMkLst>
      <pc:sldChg chg="addSp delSp modSp mod">
        <pc:chgData name="Hannah McLoughlin" userId="08278e35-db58-462c-a1bd-22974fe8c505" providerId="ADAL" clId="{F1DD3C07-E2B1-4AC0-AC50-A00FAD34A3A0}" dt="2026-01-08T16:23:55.499" v="596" actId="1076"/>
        <pc:sldMkLst>
          <pc:docMk/>
          <pc:sldMk cId="410147669" sldId="259"/>
        </pc:sldMkLst>
        <pc:spChg chg="mod">
          <ac:chgData name="Hannah McLoughlin" userId="08278e35-db58-462c-a1bd-22974fe8c505" providerId="ADAL" clId="{F1DD3C07-E2B1-4AC0-AC50-A00FAD34A3A0}" dt="2026-01-08T16:17:47.862" v="248" actId="14100"/>
          <ac:spMkLst>
            <pc:docMk/>
            <pc:sldMk cId="410147669" sldId="259"/>
            <ac:spMk id="6" creationId="{B182933D-65D8-1C58-3DA1-FE13D522C88C}"/>
          </ac:spMkLst>
        </pc:spChg>
        <pc:spChg chg="mod">
          <ac:chgData name="Hannah McLoughlin" userId="08278e35-db58-462c-a1bd-22974fe8c505" providerId="ADAL" clId="{F1DD3C07-E2B1-4AC0-AC50-A00FAD34A3A0}" dt="2026-01-08T16:19:05.478" v="366" actId="1036"/>
          <ac:spMkLst>
            <pc:docMk/>
            <pc:sldMk cId="410147669" sldId="259"/>
            <ac:spMk id="9" creationId="{B3C225F0-243A-08F8-737C-FDC0FC70C09B}"/>
          </ac:spMkLst>
        </pc:spChg>
        <pc:spChg chg="mod">
          <ac:chgData name="Hannah McLoughlin" userId="08278e35-db58-462c-a1bd-22974fe8c505" providerId="ADAL" clId="{F1DD3C07-E2B1-4AC0-AC50-A00FAD34A3A0}" dt="2026-01-08T16:20:35.153" v="509" actId="14100"/>
          <ac:spMkLst>
            <pc:docMk/>
            <pc:sldMk cId="410147669" sldId="259"/>
            <ac:spMk id="12" creationId="{39708233-3EE3-003B-FFEF-3E4E59C7950A}"/>
          </ac:spMkLst>
        </pc:spChg>
        <pc:spChg chg="mod">
          <ac:chgData name="Hannah McLoughlin" userId="08278e35-db58-462c-a1bd-22974fe8c505" providerId="ADAL" clId="{F1DD3C07-E2B1-4AC0-AC50-A00FAD34A3A0}" dt="2026-01-08T16:18:38.749" v="340" actId="1035"/>
          <ac:spMkLst>
            <pc:docMk/>
            <pc:sldMk cId="410147669" sldId="259"/>
            <ac:spMk id="15" creationId="{C9689B2E-B443-32D0-20A8-A0885DD982BD}"/>
          </ac:spMkLst>
        </pc:spChg>
        <pc:spChg chg="mod">
          <ac:chgData name="Hannah McLoughlin" userId="08278e35-db58-462c-a1bd-22974fe8c505" providerId="ADAL" clId="{F1DD3C07-E2B1-4AC0-AC50-A00FAD34A3A0}" dt="2026-01-08T16:19:05.478" v="366" actId="1036"/>
          <ac:spMkLst>
            <pc:docMk/>
            <pc:sldMk cId="410147669" sldId="259"/>
            <ac:spMk id="17" creationId="{3BC2BBF0-73E9-8869-E81C-DE3B5A542340}"/>
          </ac:spMkLst>
        </pc:spChg>
        <pc:spChg chg="mod">
          <ac:chgData name="Hannah McLoughlin" userId="08278e35-db58-462c-a1bd-22974fe8c505" providerId="ADAL" clId="{F1DD3C07-E2B1-4AC0-AC50-A00FAD34A3A0}" dt="2026-01-08T16:20:38.563" v="510" actId="33524"/>
          <ac:spMkLst>
            <pc:docMk/>
            <pc:sldMk cId="410147669" sldId="259"/>
            <ac:spMk id="18" creationId="{A7390E30-173E-3BCE-6432-623518765DF1}"/>
          </ac:spMkLst>
        </pc:spChg>
        <pc:spChg chg="mod">
          <ac:chgData name="Hannah McLoughlin" userId="08278e35-db58-462c-a1bd-22974fe8c505" providerId="ADAL" clId="{F1DD3C07-E2B1-4AC0-AC50-A00FAD34A3A0}" dt="2026-01-08T16:16:55.568" v="227" actId="20577"/>
          <ac:spMkLst>
            <pc:docMk/>
            <pc:sldMk cId="410147669" sldId="259"/>
            <ac:spMk id="19" creationId="{709878FF-CEB5-5F53-11AB-3C1EC10685EF}"/>
          </ac:spMkLst>
        </pc:spChg>
        <pc:spChg chg="mod">
          <ac:chgData name="Hannah McLoughlin" userId="08278e35-db58-462c-a1bd-22974fe8c505" providerId="ADAL" clId="{F1DD3C07-E2B1-4AC0-AC50-A00FAD34A3A0}" dt="2026-01-08T16:18:26.483" v="333" actId="20577"/>
          <ac:spMkLst>
            <pc:docMk/>
            <pc:sldMk cId="410147669" sldId="259"/>
            <ac:spMk id="20" creationId="{F474F4CD-CD2E-9A65-23FF-1A18C1EFDE4F}"/>
          </ac:spMkLst>
        </pc:spChg>
        <pc:spChg chg="add mod">
          <ac:chgData name="Hannah McLoughlin" userId="08278e35-db58-462c-a1bd-22974fe8c505" providerId="ADAL" clId="{F1DD3C07-E2B1-4AC0-AC50-A00FAD34A3A0}" dt="2026-01-08T16:22:05.602" v="578" actId="14100"/>
          <ac:spMkLst>
            <pc:docMk/>
            <pc:sldMk cId="410147669" sldId="259"/>
            <ac:spMk id="21" creationId="{4DC9AD53-DE10-9053-34C9-962D24FD7049}"/>
          </ac:spMkLst>
        </pc:spChg>
        <pc:spChg chg="add mod">
          <ac:chgData name="Hannah McLoughlin" userId="08278e35-db58-462c-a1bd-22974fe8c505" providerId="ADAL" clId="{F1DD3C07-E2B1-4AC0-AC50-A00FAD34A3A0}" dt="2026-01-08T16:22:16.190" v="580" actId="1076"/>
          <ac:spMkLst>
            <pc:docMk/>
            <pc:sldMk cId="410147669" sldId="259"/>
            <ac:spMk id="24" creationId="{09D59F17-60CF-2504-3890-967D74305187}"/>
          </ac:spMkLst>
        </pc:spChg>
        <pc:picChg chg="mod">
          <ac:chgData name="Hannah McLoughlin" userId="08278e35-db58-462c-a1bd-22974fe8c505" providerId="ADAL" clId="{F1DD3C07-E2B1-4AC0-AC50-A00FAD34A3A0}" dt="2026-01-08T16:22:19.378" v="581" actId="1076"/>
          <ac:picMkLst>
            <pc:docMk/>
            <pc:sldMk cId="410147669" sldId="259"/>
            <ac:picMk id="14" creationId="{547C03AC-C470-0CA7-6AC4-8C8A56A99A70}"/>
          </ac:picMkLst>
        </pc:picChg>
        <pc:picChg chg="add mod">
          <ac:chgData name="Hannah McLoughlin" userId="08278e35-db58-462c-a1bd-22974fe8c505" providerId="ADAL" clId="{F1DD3C07-E2B1-4AC0-AC50-A00FAD34A3A0}" dt="2026-01-08T16:22:53.892" v="586" actId="1076"/>
          <ac:picMkLst>
            <pc:docMk/>
            <pc:sldMk cId="410147669" sldId="259"/>
            <ac:picMk id="1026" creationId="{285583A4-4D40-C5E9-193B-91BA24770E44}"/>
          </ac:picMkLst>
        </pc:picChg>
        <pc:picChg chg="add mod">
          <ac:chgData name="Hannah McLoughlin" userId="08278e35-db58-462c-a1bd-22974fe8c505" providerId="ADAL" clId="{F1DD3C07-E2B1-4AC0-AC50-A00FAD34A3A0}" dt="2026-01-08T16:23:55.499" v="596" actId="1076"/>
          <ac:picMkLst>
            <pc:docMk/>
            <pc:sldMk cId="410147669" sldId="259"/>
            <ac:picMk id="1028" creationId="{A5E2AD74-B23B-8C74-735D-54E909E3126D}"/>
          </ac:picMkLst>
        </pc:picChg>
      </pc:sldChg>
      <pc:sldChg chg="modSp mod">
        <pc:chgData name="Hannah McLoughlin" userId="08278e35-db58-462c-a1bd-22974fe8c505" providerId="ADAL" clId="{F1DD3C07-E2B1-4AC0-AC50-A00FAD34A3A0}" dt="2026-01-08T16:24:53.905" v="712" actId="20577"/>
        <pc:sldMkLst>
          <pc:docMk/>
          <pc:sldMk cId="2741545733" sldId="260"/>
        </pc:sldMkLst>
        <pc:spChg chg="mod">
          <ac:chgData name="Hannah McLoughlin" userId="08278e35-db58-462c-a1bd-22974fe8c505" providerId="ADAL" clId="{F1DD3C07-E2B1-4AC0-AC50-A00FAD34A3A0}" dt="2026-01-08T16:24:53.905" v="712" actId="20577"/>
          <ac:spMkLst>
            <pc:docMk/>
            <pc:sldMk cId="2741545733" sldId="260"/>
            <ac:spMk id="24" creationId="{8FC1837E-0799-1667-590E-B3DD55D1A1DB}"/>
          </ac:spMkLst>
        </pc:spChg>
        <pc:spChg chg="mod">
          <ac:chgData name="Hannah McLoughlin" userId="08278e35-db58-462c-a1bd-22974fe8c505" providerId="ADAL" clId="{F1DD3C07-E2B1-4AC0-AC50-A00FAD34A3A0}" dt="2026-01-05T16:25:09.264" v="91" actId="20577"/>
          <ac:spMkLst>
            <pc:docMk/>
            <pc:sldMk cId="2741545733" sldId="260"/>
            <ac:spMk id="25" creationId="{EE6BFBC2-16B4-DD81-0414-8DC6B0C22113}"/>
          </ac:spMkLst>
        </pc:spChg>
        <pc:spChg chg="mod">
          <ac:chgData name="Hannah McLoughlin" userId="08278e35-db58-462c-a1bd-22974fe8c505" providerId="ADAL" clId="{F1DD3C07-E2B1-4AC0-AC50-A00FAD34A3A0}" dt="2026-01-05T16:25:31.409" v="100" actId="20577"/>
          <ac:spMkLst>
            <pc:docMk/>
            <pc:sldMk cId="2741545733" sldId="260"/>
            <ac:spMk id="26" creationId="{7821B658-E266-14F2-3342-355348DD1AFC}"/>
          </ac:spMkLst>
        </pc:spChg>
        <pc:spChg chg="mod">
          <ac:chgData name="Hannah McLoughlin" userId="08278e35-db58-462c-a1bd-22974fe8c505" providerId="ADAL" clId="{F1DD3C07-E2B1-4AC0-AC50-A00FAD34A3A0}" dt="2026-01-05T16:25:15.887" v="94" actId="20577"/>
          <ac:spMkLst>
            <pc:docMk/>
            <pc:sldMk cId="2741545733" sldId="260"/>
            <ac:spMk id="27" creationId="{B879C49F-079D-1A8E-A927-A1BA2C9E7066}"/>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279434C-5639-4DE8-997C-3B96CE1BD919}" type="datetimeFigureOut">
              <a:rPr lang="en-GB" smtClean="0"/>
              <a:t>03/02/2026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D7C06CF-733D-435D-B005-A4380276BBF4}" type="slidenum">
              <a:rPr lang="en-GB" smtClean="0"/>
              <a:t>‹#›</a:t>
            </a:fld>
            <a:endParaRPr lang="en-GB"/>
          </a:p>
        </p:txBody>
      </p:sp>
    </p:spTree>
    <p:extLst>
      <p:ext uri="{BB962C8B-B14F-4D97-AF65-F5344CB8AC3E}">
        <p14:creationId xmlns:p14="http://schemas.microsoft.com/office/powerpoint/2010/main" val="381261502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6D7C06CF-733D-435D-B005-A4380276BBF4}" type="slidenum">
              <a:rPr lang="en-GB" smtClean="0"/>
              <a:t>2</a:t>
            </a:fld>
            <a:endParaRPr lang="en-GB"/>
          </a:p>
        </p:txBody>
      </p:sp>
    </p:spTree>
    <p:extLst>
      <p:ext uri="{BB962C8B-B14F-4D97-AF65-F5344CB8AC3E}">
        <p14:creationId xmlns:p14="http://schemas.microsoft.com/office/powerpoint/2010/main" val="49959087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DFC06E-4329-65C7-BE65-6E82CDB3FDE3}"/>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p>
        </p:txBody>
      </p:sp>
      <p:sp>
        <p:nvSpPr>
          <p:cNvPr id="3" name="Subtitle 2">
            <a:extLst>
              <a:ext uri="{FF2B5EF4-FFF2-40B4-BE49-F238E27FC236}">
                <a16:creationId xmlns:a16="http://schemas.microsoft.com/office/drawing/2014/main" id="{0398BB56-443A-757F-CBC9-87EAB532D41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
        <p:nvSpPr>
          <p:cNvPr id="4" name="Date Placeholder 3">
            <a:extLst>
              <a:ext uri="{FF2B5EF4-FFF2-40B4-BE49-F238E27FC236}">
                <a16:creationId xmlns:a16="http://schemas.microsoft.com/office/drawing/2014/main" id="{5DC58FE7-E87F-F151-FB28-9C24DF55E9BD}"/>
              </a:ext>
            </a:extLst>
          </p:cNvPr>
          <p:cNvSpPr>
            <a:spLocks noGrp="1"/>
          </p:cNvSpPr>
          <p:nvPr>
            <p:ph type="dt" sz="half" idx="10"/>
          </p:nvPr>
        </p:nvSpPr>
        <p:spPr/>
        <p:txBody>
          <a:bodyPr/>
          <a:lstStyle/>
          <a:p>
            <a:fld id="{15854D99-EE4A-417E-9846-1A4845400580}" type="datetimeFigureOut">
              <a:rPr lang="en-GB" smtClean="0"/>
              <a:t>03/02/2026</a:t>
            </a:fld>
            <a:endParaRPr lang="en-GB"/>
          </a:p>
        </p:txBody>
      </p:sp>
      <p:sp>
        <p:nvSpPr>
          <p:cNvPr id="5" name="Footer Placeholder 4">
            <a:extLst>
              <a:ext uri="{FF2B5EF4-FFF2-40B4-BE49-F238E27FC236}">
                <a16:creationId xmlns:a16="http://schemas.microsoft.com/office/drawing/2014/main" id="{FA6A56CD-57A4-3240-DDAA-DB26B518C2D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42A3ECD-932F-5CC3-5378-9D4A025AF7F1}"/>
              </a:ext>
            </a:extLst>
          </p:cNvPr>
          <p:cNvSpPr>
            <a:spLocks noGrp="1"/>
          </p:cNvSpPr>
          <p:nvPr>
            <p:ph type="sldNum" sz="quarter" idx="12"/>
          </p:nvPr>
        </p:nvSpPr>
        <p:spPr/>
        <p:txBody>
          <a:bodyPr/>
          <a:lstStyle/>
          <a:p>
            <a:fld id="{ADF71B42-7991-4E41-99C3-F2BD92DA8DAE}" type="slidenum">
              <a:rPr lang="en-GB" smtClean="0"/>
              <a:t>‹#›</a:t>
            </a:fld>
            <a:endParaRPr lang="en-GB"/>
          </a:p>
        </p:txBody>
      </p:sp>
    </p:spTree>
    <p:extLst>
      <p:ext uri="{BB962C8B-B14F-4D97-AF65-F5344CB8AC3E}">
        <p14:creationId xmlns:p14="http://schemas.microsoft.com/office/powerpoint/2010/main" val="54249563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F53E33-1CAB-1D14-59ED-67997AC52205}"/>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841A1B98-FFF7-80F8-F002-92F083FDC058}"/>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E896C878-B30B-DD86-B00D-33359AD082ED}"/>
              </a:ext>
            </a:extLst>
          </p:cNvPr>
          <p:cNvSpPr>
            <a:spLocks noGrp="1"/>
          </p:cNvSpPr>
          <p:nvPr>
            <p:ph type="dt" sz="half" idx="10"/>
          </p:nvPr>
        </p:nvSpPr>
        <p:spPr/>
        <p:txBody>
          <a:bodyPr/>
          <a:lstStyle/>
          <a:p>
            <a:fld id="{15854D99-EE4A-417E-9846-1A4845400580}" type="datetimeFigureOut">
              <a:rPr lang="en-GB" smtClean="0"/>
              <a:t>03/02/2026</a:t>
            </a:fld>
            <a:endParaRPr lang="en-GB"/>
          </a:p>
        </p:txBody>
      </p:sp>
      <p:sp>
        <p:nvSpPr>
          <p:cNvPr id="5" name="Footer Placeholder 4">
            <a:extLst>
              <a:ext uri="{FF2B5EF4-FFF2-40B4-BE49-F238E27FC236}">
                <a16:creationId xmlns:a16="http://schemas.microsoft.com/office/drawing/2014/main" id="{2F50C3A7-A381-CF64-D93B-810B4BE01BB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D1EE916-6247-7811-AAA8-9FA643AC304E}"/>
              </a:ext>
            </a:extLst>
          </p:cNvPr>
          <p:cNvSpPr>
            <a:spLocks noGrp="1"/>
          </p:cNvSpPr>
          <p:nvPr>
            <p:ph type="sldNum" sz="quarter" idx="12"/>
          </p:nvPr>
        </p:nvSpPr>
        <p:spPr/>
        <p:txBody>
          <a:bodyPr/>
          <a:lstStyle/>
          <a:p>
            <a:fld id="{ADF71B42-7991-4E41-99C3-F2BD92DA8DAE}" type="slidenum">
              <a:rPr lang="en-GB" smtClean="0"/>
              <a:t>‹#›</a:t>
            </a:fld>
            <a:endParaRPr lang="en-GB"/>
          </a:p>
        </p:txBody>
      </p:sp>
    </p:spTree>
    <p:extLst>
      <p:ext uri="{BB962C8B-B14F-4D97-AF65-F5344CB8AC3E}">
        <p14:creationId xmlns:p14="http://schemas.microsoft.com/office/powerpoint/2010/main" val="235452926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870E87-08D9-9ACA-E5C4-5D34E8C4ADBF}"/>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p>
        </p:txBody>
      </p:sp>
      <p:sp>
        <p:nvSpPr>
          <p:cNvPr id="3" name="Text Placeholder 2">
            <a:extLst>
              <a:ext uri="{FF2B5EF4-FFF2-40B4-BE49-F238E27FC236}">
                <a16:creationId xmlns:a16="http://schemas.microsoft.com/office/drawing/2014/main" id="{9C740EA6-D03A-E7A3-7FD3-58BBAC43BA48}"/>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2A1D86F0-74BC-37F2-3E4D-A66D002D346B}"/>
              </a:ext>
            </a:extLst>
          </p:cNvPr>
          <p:cNvSpPr>
            <a:spLocks noGrp="1"/>
          </p:cNvSpPr>
          <p:nvPr>
            <p:ph type="dt" sz="half" idx="10"/>
          </p:nvPr>
        </p:nvSpPr>
        <p:spPr/>
        <p:txBody>
          <a:bodyPr/>
          <a:lstStyle/>
          <a:p>
            <a:fld id="{15854D99-EE4A-417E-9846-1A4845400580}" type="datetimeFigureOut">
              <a:rPr lang="en-GB" smtClean="0"/>
              <a:t>03/02/2026</a:t>
            </a:fld>
            <a:endParaRPr lang="en-GB"/>
          </a:p>
        </p:txBody>
      </p:sp>
      <p:sp>
        <p:nvSpPr>
          <p:cNvPr id="5" name="Footer Placeholder 4">
            <a:extLst>
              <a:ext uri="{FF2B5EF4-FFF2-40B4-BE49-F238E27FC236}">
                <a16:creationId xmlns:a16="http://schemas.microsoft.com/office/drawing/2014/main" id="{06A6DE11-A752-6AC9-0426-EEAEE996036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F7EE431-1090-FF59-C9F4-1B45C12A667C}"/>
              </a:ext>
            </a:extLst>
          </p:cNvPr>
          <p:cNvSpPr>
            <a:spLocks noGrp="1"/>
          </p:cNvSpPr>
          <p:nvPr>
            <p:ph type="sldNum" sz="quarter" idx="12"/>
          </p:nvPr>
        </p:nvSpPr>
        <p:spPr/>
        <p:txBody>
          <a:bodyPr/>
          <a:lstStyle/>
          <a:p>
            <a:fld id="{ADF71B42-7991-4E41-99C3-F2BD92DA8DAE}" type="slidenum">
              <a:rPr lang="en-GB" smtClean="0"/>
              <a:t>‹#›</a:t>
            </a:fld>
            <a:endParaRPr lang="en-GB"/>
          </a:p>
        </p:txBody>
      </p:sp>
    </p:spTree>
    <p:extLst>
      <p:ext uri="{BB962C8B-B14F-4D97-AF65-F5344CB8AC3E}">
        <p14:creationId xmlns:p14="http://schemas.microsoft.com/office/powerpoint/2010/main" val="425771918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1D1BB1-73CB-D1C1-D587-9DB2E35C588F}"/>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CCF2FFA3-714E-CE28-0524-5415C2A83CB0}"/>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a:extLst>
              <a:ext uri="{FF2B5EF4-FFF2-40B4-BE49-F238E27FC236}">
                <a16:creationId xmlns:a16="http://schemas.microsoft.com/office/drawing/2014/main" id="{17CF529D-5293-5FD8-8625-6D8D43B4EE6D}"/>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a:extLst>
              <a:ext uri="{FF2B5EF4-FFF2-40B4-BE49-F238E27FC236}">
                <a16:creationId xmlns:a16="http://schemas.microsoft.com/office/drawing/2014/main" id="{027765ED-0B7B-9514-D069-B1FC8DD6FD67}"/>
              </a:ext>
            </a:extLst>
          </p:cNvPr>
          <p:cNvSpPr>
            <a:spLocks noGrp="1"/>
          </p:cNvSpPr>
          <p:nvPr>
            <p:ph type="dt" sz="half" idx="10"/>
          </p:nvPr>
        </p:nvSpPr>
        <p:spPr/>
        <p:txBody>
          <a:bodyPr/>
          <a:lstStyle/>
          <a:p>
            <a:fld id="{15854D99-EE4A-417E-9846-1A4845400580}" type="datetimeFigureOut">
              <a:rPr lang="en-GB" smtClean="0"/>
              <a:t>03/02/2026</a:t>
            </a:fld>
            <a:endParaRPr lang="en-GB"/>
          </a:p>
        </p:txBody>
      </p:sp>
      <p:sp>
        <p:nvSpPr>
          <p:cNvPr id="6" name="Footer Placeholder 5">
            <a:extLst>
              <a:ext uri="{FF2B5EF4-FFF2-40B4-BE49-F238E27FC236}">
                <a16:creationId xmlns:a16="http://schemas.microsoft.com/office/drawing/2014/main" id="{42DBED99-30C8-E10E-90D9-5515BC5A0A5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FFF059E-8E79-511C-B326-B395E747515C}"/>
              </a:ext>
            </a:extLst>
          </p:cNvPr>
          <p:cNvSpPr>
            <a:spLocks noGrp="1"/>
          </p:cNvSpPr>
          <p:nvPr>
            <p:ph type="sldNum" sz="quarter" idx="12"/>
          </p:nvPr>
        </p:nvSpPr>
        <p:spPr/>
        <p:txBody>
          <a:bodyPr/>
          <a:lstStyle/>
          <a:p>
            <a:fld id="{ADF71B42-7991-4E41-99C3-F2BD92DA8DAE}" type="slidenum">
              <a:rPr lang="en-GB" smtClean="0"/>
              <a:t>‹#›</a:t>
            </a:fld>
            <a:endParaRPr lang="en-GB"/>
          </a:p>
        </p:txBody>
      </p:sp>
    </p:spTree>
    <p:extLst>
      <p:ext uri="{BB962C8B-B14F-4D97-AF65-F5344CB8AC3E}">
        <p14:creationId xmlns:p14="http://schemas.microsoft.com/office/powerpoint/2010/main" val="46351440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6EE4E0-B551-8F01-4EFB-0A3CAAE338B7}"/>
              </a:ext>
            </a:extLst>
          </p:cNvPr>
          <p:cNvSpPr>
            <a:spLocks noGrp="1"/>
          </p:cNvSpPr>
          <p:nvPr>
            <p:ph type="title"/>
          </p:nvPr>
        </p:nvSpPr>
        <p:spPr>
          <a:xfrm>
            <a:off x="839788" y="365125"/>
            <a:ext cx="10515600" cy="1325563"/>
          </a:xfrm>
        </p:spPr>
        <p:txBody>
          <a:bodyPr/>
          <a:lstStyle/>
          <a:p>
            <a:r>
              <a:rPr lang="en-GB"/>
              <a:t>Click to edit Master title style</a:t>
            </a:r>
          </a:p>
        </p:txBody>
      </p:sp>
      <p:sp>
        <p:nvSpPr>
          <p:cNvPr id="3" name="Text Placeholder 2">
            <a:extLst>
              <a:ext uri="{FF2B5EF4-FFF2-40B4-BE49-F238E27FC236}">
                <a16:creationId xmlns:a16="http://schemas.microsoft.com/office/drawing/2014/main" id="{F7859451-DDE7-4DD9-7F2D-D9CCFCC797CE}"/>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677E6F09-95E4-62E7-E2E0-B4A8276515C1}"/>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a:extLst>
              <a:ext uri="{FF2B5EF4-FFF2-40B4-BE49-F238E27FC236}">
                <a16:creationId xmlns:a16="http://schemas.microsoft.com/office/drawing/2014/main" id="{7BC6CC39-CE7B-7959-693A-92FA8530EA9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F507D0FA-0CDD-31C8-8A36-F5C39FF5D01E}"/>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a:extLst>
              <a:ext uri="{FF2B5EF4-FFF2-40B4-BE49-F238E27FC236}">
                <a16:creationId xmlns:a16="http://schemas.microsoft.com/office/drawing/2014/main" id="{3927A43B-61F3-280E-B066-F3D0298AE897}"/>
              </a:ext>
            </a:extLst>
          </p:cNvPr>
          <p:cNvSpPr>
            <a:spLocks noGrp="1"/>
          </p:cNvSpPr>
          <p:nvPr>
            <p:ph type="dt" sz="half" idx="10"/>
          </p:nvPr>
        </p:nvSpPr>
        <p:spPr/>
        <p:txBody>
          <a:bodyPr/>
          <a:lstStyle/>
          <a:p>
            <a:fld id="{15854D99-EE4A-417E-9846-1A4845400580}" type="datetimeFigureOut">
              <a:rPr lang="en-GB" smtClean="0"/>
              <a:t>03/02/2026</a:t>
            </a:fld>
            <a:endParaRPr lang="en-GB"/>
          </a:p>
        </p:txBody>
      </p:sp>
      <p:sp>
        <p:nvSpPr>
          <p:cNvPr id="8" name="Footer Placeholder 7">
            <a:extLst>
              <a:ext uri="{FF2B5EF4-FFF2-40B4-BE49-F238E27FC236}">
                <a16:creationId xmlns:a16="http://schemas.microsoft.com/office/drawing/2014/main" id="{A6C7867D-CAFC-2665-8592-243CE11EC760}"/>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CDE4DDA2-3025-D6F1-333D-CD8B1207309D}"/>
              </a:ext>
            </a:extLst>
          </p:cNvPr>
          <p:cNvSpPr>
            <a:spLocks noGrp="1"/>
          </p:cNvSpPr>
          <p:nvPr>
            <p:ph type="sldNum" sz="quarter" idx="12"/>
          </p:nvPr>
        </p:nvSpPr>
        <p:spPr/>
        <p:txBody>
          <a:bodyPr/>
          <a:lstStyle/>
          <a:p>
            <a:fld id="{ADF71B42-7991-4E41-99C3-F2BD92DA8DAE}" type="slidenum">
              <a:rPr lang="en-GB" smtClean="0"/>
              <a:t>‹#›</a:t>
            </a:fld>
            <a:endParaRPr lang="en-GB"/>
          </a:p>
        </p:txBody>
      </p:sp>
    </p:spTree>
    <p:extLst>
      <p:ext uri="{BB962C8B-B14F-4D97-AF65-F5344CB8AC3E}">
        <p14:creationId xmlns:p14="http://schemas.microsoft.com/office/powerpoint/2010/main" val="33850738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A5AC0C-E9F6-765B-78F4-84C7721F8A7F}"/>
              </a:ext>
            </a:extLst>
          </p:cNvPr>
          <p:cNvSpPr>
            <a:spLocks noGrp="1"/>
          </p:cNvSpPr>
          <p:nvPr>
            <p:ph type="title"/>
          </p:nvPr>
        </p:nvSpPr>
        <p:spPr/>
        <p:txBody>
          <a:bodyPr/>
          <a:lstStyle/>
          <a:p>
            <a:r>
              <a:rPr lang="en-GB"/>
              <a:t>Click to edit Master title style</a:t>
            </a:r>
          </a:p>
        </p:txBody>
      </p:sp>
      <p:sp>
        <p:nvSpPr>
          <p:cNvPr id="3" name="Date Placeholder 2">
            <a:extLst>
              <a:ext uri="{FF2B5EF4-FFF2-40B4-BE49-F238E27FC236}">
                <a16:creationId xmlns:a16="http://schemas.microsoft.com/office/drawing/2014/main" id="{4ED6EE8B-8992-F1DB-5067-211F08EA2315}"/>
              </a:ext>
            </a:extLst>
          </p:cNvPr>
          <p:cNvSpPr>
            <a:spLocks noGrp="1"/>
          </p:cNvSpPr>
          <p:nvPr>
            <p:ph type="dt" sz="half" idx="10"/>
          </p:nvPr>
        </p:nvSpPr>
        <p:spPr/>
        <p:txBody>
          <a:bodyPr/>
          <a:lstStyle/>
          <a:p>
            <a:fld id="{15854D99-EE4A-417E-9846-1A4845400580}" type="datetimeFigureOut">
              <a:rPr lang="en-GB" smtClean="0"/>
              <a:t>03/02/2026</a:t>
            </a:fld>
            <a:endParaRPr lang="en-GB"/>
          </a:p>
        </p:txBody>
      </p:sp>
      <p:sp>
        <p:nvSpPr>
          <p:cNvPr id="4" name="Footer Placeholder 3">
            <a:extLst>
              <a:ext uri="{FF2B5EF4-FFF2-40B4-BE49-F238E27FC236}">
                <a16:creationId xmlns:a16="http://schemas.microsoft.com/office/drawing/2014/main" id="{816FA9E6-0E02-167A-0C3F-13FA8876C0E3}"/>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FE7B3273-211F-F758-CE02-3AF373BB842F}"/>
              </a:ext>
            </a:extLst>
          </p:cNvPr>
          <p:cNvSpPr>
            <a:spLocks noGrp="1"/>
          </p:cNvSpPr>
          <p:nvPr>
            <p:ph type="sldNum" sz="quarter" idx="12"/>
          </p:nvPr>
        </p:nvSpPr>
        <p:spPr/>
        <p:txBody>
          <a:bodyPr/>
          <a:lstStyle/>
          <a:p>
            <a:fld id="{ADF71B42-7991-4E41-99C3-F2BD92DA8DAE}" type="slidenum">
              <a:rPr lang="en-GB" smtClean="0"/>
              <a:t>‹#›</a:t>
            </a:fld>
            <a:endParaRPr lang="en-GB"/>
          </a:p>
        </p:txBody>
      </p:sp>
    </p:spTree>
    <p:extLst>
      <p:ext uri="{BB962C8B-B14F-4D97-AF65-F5344CB8AC3E}">
        <p14:creationId xmlns:p14="http://schemas.microsoft.com/office/powerpoint/2010/main" val="206070287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7354431-1EE4-FA92-8886-1112C3153699}"/>
              </a:ext>
            </a:extLst>
          </p:cNvPr>
          <p:cNvSpPr>
            <a:spLocks noGrp="1"/>
          </p:cNvSpPr>
          <p:nvPr>
            <p:ph type="dt" sz="half" idx="10"/>
          </p:nvPr>
        </p:nvSpPr>
        <p:spPr/>
        <p:txBody>
          <a:bodyPr/>
          <a:lstStyle/>
          <a:p>
            <a:fld id="{15854D99-EE4A-417E-9846-1A4845400580}" type="datetimeFigureOut">
              <a:rPr lang="en-GB" smtClean="0"/>
              <a:t>03/02/2026</a:t>
            </a:fld>
            <a:endParaRPr lang="en-GB"/>
          </a:p>
        </p:txBody>
      </p:sp>
      <p:sp>
        <p:nvSpPr>
          <p:cNvPr id="3" name="Footer Placeholder 2">
            <a:extLst>
              <a:ext uri="{FF2B5EF4-FFF2-40B4-BE49-F238E27FC236}">
                <a16:creationId xmlns:a16="http://schemas.microsoft.com/office/drawing/2014/main" id="{87E246A2-7250-7D91-C670-915B756BF4F8}"/>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857F7A5D-EB55-3966-AB51-707F00406D32}"/>
              </a:ext>
            </a:extLst>
          </p:cNvPr>
          <p:cNvSpPr>
            <a:spLocks noGrp="1"/>
          </p:cNvSpPr>
          <p:nvPr>
            <p:ph type="sldNum" sz="quarter" idx="12"/>
          </p:nvPr>
        </p:nvSpPr>
        <p:spPr/>
        <p:txBody>
          <a:bodyPr/>
          <a:lstStyle/>
          <a:p>
            <a:fld id="{ADF71B42-7991-4E41-99C3-F2BD92DA8DAE}" type="slidenum">
              <a:rPr lang="en-GB" smtClean="0"/>
              <a:t>‹#›</a:t>
            </a:fld>
            <a:endParaRPr lang="en-GB"/>
          </a:p>
        </p:txBody>
      </p:sp>
    </p:spTree>
    <p:extLst>
      <p:ext uri="{BB962C8B-B14F-4D97-AF65-F5344CB8AC3E}">
        <p14:creationId xmlns:p14="http://schemas.microsoft.com/office/powerpoint/2010/main" val="235304775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D8F63B-8EF3-0867-F93D-EAD1C649E24F}"/>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Content Placeholder 2">
            <a:extLst>
              <a:ext uri="{FF2B5EF4-FFF2-40B4-BE49-F238E27FC236}">
                <a16:creationId xmlns:a16="http://schemas.microsoft.com/office/drawing/2014/main" id="{E8884876-6698-AB6B-F30A-18F5D857845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a:extLst>
              <a:ext uri="{FF2B5EF4-FFF2-40B4-BE49-F238E27FC236}">
                <a16:creationId xmlns:a16="http://schemas.microsoft.com/office/drawing/2014/main" id="{07D58D60-27CB-F541-D2D1-9D0F70E0DFE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715D48B0-A522-91D7-B1AC-647D4D61FDFD}"/>
              </a:ext>
            </a:extLst>
          </p:cNvPr>
          <p:cNvSpPr>
            <a:spLocks noGrp="1"/>
          </p:cNvSpPr>
          <p:nvPr>
            <p:ph type="dt" sz="half" idx="10"/>
          </p:nvPr>
        </p:nvSpPr>
        <p:spPr/>
        <p:txBody>
          <a:bodyPr/>
          <a:lstStyle/>
          <a:p>
            <a:fld id="{15854D99-EE4A-417E-9846-1A4845400580}" type="datetimeFigureOut">
              <a:rPr lang="en-GB" smtClean="0"/>
              <a:t>03/02/2026</a:t>
            </a:fld>
            <a:endParaRPr lang="en-GB"/>
          </a:p>
        </p:txBody>
      </p:sp>
      <p:sp>
        <p:nvSpPr>
          <p:cNvPr id="6" name="Footer Placeholder 5">
            <a:extLst>
              <a:ext uri="{FF2B5EF4-FFF2-40B4-BE49-F238E27FC236}">
                <a16:creationId xmlns:a16="http://schemas.microsoft.com/office/drawing/2014/main" id="{4E94D62F-4012-6FB3-0CDD-0F5FA5363672}"/>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FA32E66-0916-79D4-37FD-678EA798CD67}"/>
              </a:ext>
            </a:extLst>
          </p:cNvPr>
          <p:cNvSpPr>
            <a:spLocks noGrp="1"/>
          </p:cNvSpPr>
          <p:nvPr>
            <p:ph type="sldNum" sz="quarter" idx="12"/>
          </p:nvPr>
        </p:nvSpPr>
        <p:spPr/>
        <p:txBody>
          <a:bodyPr/>
          <a:lstStyle/>
          <a:p>
            <a:fld id="{ADF71B42-7991-4E41-99C3-F2BD92DA8DAE}" type="slidenum">
              <a:rPr lang="en-GB" smtClean="0"/>
              <a:t>‹#›</a:t>
            </a:fld>
            <a:endParaRPr lang="en-GB"/>
          </a:p>
        </p:txBody>
      </p:sp>
    </p:spTree>
    <p:extLst>
      <p:ext uri="{BB962C8B-B14F-4D97-AF65-F5344CB8AC3E}">
        <p14:creationId xmlns:p14="http://schemas.microsoft.com/office/powerpoint/2010/main" val="247282607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4EB065-C068-A121-7043-3BE2949321E8}"/>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Picture Placeholder 2">
            <a:extLst>
              <a:ext uri="{FF2B5EF4-FFF2-40B4-BE49-F238E27FC236}">
                <a16:creationId xmlns:a16="http://schemas.microsoft.com/office/drawing/2014/main" id="{6B034181-113F-80F3-1C1B-CD6B54850C4B}"/>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51F1B8A8-231E-5DEF-C873-01A3F85D22A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99851778-6D6A-B25B-BC51-0AA3FAF8DF86}"/>
              </a:ext>
            </a:extLst>
          </p:cNvPr>
          <p:cNvSpPr>
            <a:spLocks noGrp="1"/>
          </p:cNvSpPr>
          <p:nvPr>
            <p:ph type="dt" sz="half" idx="10"/>
          </p:nvPr>
        </p:nvSpPr>
        <p:spPr/>
        <p:txBody>
          <a:bodyPr/>
          <a:lstStyle/>
          <a:p>
            <a:fld id="{15854D99-EE4A-417E-9846-1A4845400580}" type="datetimeFigureOut">
              <a:rPr lang="en-GB" smtClean="0"/>
              <a:t>03/02/2026</a:t>
            </a:fld>
            <a:endParaRPr lang="en-GB"/>
          </a:p>
        </p:txBody>
      </p:sp>
      <p:sp>
        <p:nvSpPr>
          <p:cNvPr id="6" name="Footer Placeholder 5">
            <a:extLst>
              <a:ext uri="{FF2B5EF4-FFF2-40B4-BE49-F238E27FC236}">
                <a16:creationId xmlns:a16="http://schemas.microsoft.com/office/drawing/2014/main" id="{5C070C90-EF1C-D970-FB24-8A6FC7A1BA8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C025E24-70EA-512F-1F04-814A7AB11235}"/>
              </a:ext>
            </a:extLst>
          </p:cNvPr>
          <p:cNvSpPr>
            <a:spLocks noGrp="1"/>
          </p:cNvSpPr>
          <p:nvPr>
            <p:ph type="sldNum" sz="quarter" idx="12"/>
          </p:nvPr>
        </p:nvSpPr>
        <p:spPr/>
        <p:txBody>
          <a:bodyPr/>
          <a:lstStyle/>
          <a:p>
            <a:fld id="{ADF71B42-7991-4E41-99C3-F2BD92DA8DAE}" type="slidenum">
              <a:rPr lang="en-GB" smtClean="0"/>
              <a:t>‹#›</a:t>
            </a:fld>
            <a:endParaRPr lang="en-GB"/>
          </a:p>
        </p:txBody>
      </p:sp>
    </p:spTree>
    <p:extLst>
      <p:ext uri="{BB962C8B-B14F-4D97-AF65-F5344CB8AC3E}">
        <p14:creationId xmlns:p14="http://schemas.microsoft.com/office/powerpoint/2010/main" val="263541392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A7977D-0E47-EEB4-5B3A-F18270174EFB}"/>
              </a:ext>
            </a:extLst>
          </p:cNvPr>
          <p:cNvSpPr>
            <a:spLocks noGrp="1"/>
          </p:cNvSpPr>
          <p:nvPr>
            <p:ph type="title"/>
          </p:nvPr>
        </p:nvSpPr>
        <p:spPr/>
        <p:txBody>
          <a:bodyPr/>
          <a:lstStyle/>
          <a:p>
            <a:r>
              <a:rPr lang="en-GB"/>
              <a:t>Click to edit Master title style</a:t>
            </a:r>
          </a:p>
        </p:txBody>
      </p:sp>
      <p:sp>
        <p:nvSpPr>
          <p:cNvPr id="3" name="Vertical Text Placeholder 2">
            <a:extLst>
              <a:ext uri="{FF2B5EF4-FFF2-40B4-BE49-F238E27FC236}">
                <a16:creationId xmlns:a16="http://schemas.microsoft.com/office/drawing/2014/main" id="{C166E143-F9B5-3241-50F0-D177844241A8}"/>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E4D824B9-EED3-51AC-276B-98D8F4C92F8D}"/>
              </a:ext>
            </a:extLst>
          </p:cNvPr>
          <p:cNvSpPr>
            <a:spLocks noGrp="1"/>
          </p:cNvSpPr>
          <p:nvPr>
            <p:ph type="dt" sz="half" idx="10"/>
          </p:nvPr>
        </p:nvSpPr>
        <p:spPr/>
        <p:txBody>
          <a:bodyPr/>
          <a:lstStyle/>
          <a:p>
            <a:fld id="{15854D99-EE4A-417E-9846-1A4845400580}" type="datetimeFigureOut">
              <a:rPr lang="en-GB" smtClean="0"/>
              <a:t>03/02/2026</a:t>
            </a:fld>
            <a:endParaRPr lang="en-GB"/>
          </a:p>
        </p:txBody>
      </p:sp>
      <p:sp>
        <p:nvSpPr>
          <p:cNvPr id="5" name="Footer Placeholder 4">
            <a:extLst>
              <a:ext uri="{FF2B5EF4-FFF2-40B4-BE49-F238E27FC236}">
                <a16:creationId xmlns:a16="http://schemas.microsoft.com/office/drawing/2014/main" id="{0CB36C20-5E66-A7C6-2A37-EF3BF4C70D4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FF31DC2-7CAD-9ECF-428D-AB289726EAFB}"/>
              </a:ext>
            </a:extLst>
          </p:cNvPr>
          <p:cNvSpPr>
            <a:spLocks noGrp="1"/>
          </p:cNvSpPr>
          <p:nvPr>
            <p:ph type="sldNum" sz="quarter" idx="12"/>
          </p:nvPr>
        </p:nvSpPr>
        <p:spPr/>
        <p:txBody>
          <a:bodyPr/>
          <a:lstStyle/>
          <a:p>
            <a:fld id="{ADF71B42-7991-4E41-99C3-F2BD92DA8DAE}" type="slidenum">
              <a:rPr lang="en-GB" smtClean="0"/>
              <a:t>‹#›</a:t>
            </a:fld>
            <a:endParaRPr lang="en-GB"/>
          </a:p>
        </p:txBody>
      </p:sp>
    </p:spTree>
    <p:extLst>
      <p:ext uri="{BB962C8B-B14F-4D97-AF65-F5344CB8AC3E}">
        <p14:creationId xmlns:p14="http://schemas.microsoft.com/office/powerpoint/2010/main" val="84559491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AB1F2D7-C5A0-7583-D465-0A7EBD00498B}"/>
              </a:ext>
            </a:extLst>
          </p:cNvPr>
          <p:cNvSpPr>
            <a:spLocks noGrp="1"/>
          </p:cNvSpPr>
          <p:nvPr>
            <p:ph type="title" orient="vert"/>
          </p:nvPr>
        </p:nvSpPr>
        <p:spPr>
          <a:xfrm>
            <a:off x="8724900" y="365125"/>
            <a:ext cx="2628900" cy="5811838"/>
          </a:xfrm>
        </p:spPr>
        <p:txBody>
          <a:bodyPr vert="eaVert"/>
          <a:lstStyle/>
          <a:p>
            <a:r>
              <a:rPr lang="en-GB"/>
              <a:t>Click to edit Master title style</a:t>
            </a:r>
          </a:p>
        </p:txBody>
      </p:sp>
      <p:sp>
        <p:nvSpPr>
          <p:cNvPr id="3" name="Vertical Text Placeholder 2">
            <a:extLst>
              <a:ext uri="{FF2B5EF4-FFF2-40B4-BE49-F238E27FC236}">
                <a16:creationId xmlns:a16="http://schemas.microsoft.com/office/drawing/2014/main" id="{611CD56F-3F37-0F8D-D8CD-8AFA8A8D2E7F}"/>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71E0B125-1977-B3DB-64A9-BD4284A9809F}"/>
              </a:ext>
            </a:extLst>
          </p:cNvPr>
          <p:cNvSpPr>
            <a:spLocks noGrp="1"/>
          </p:cNvSpPr>
          <p:nvPr>
            <p:ph type="dt" sz="half" idx="10"/>
          </p:nvPr>
        </p:nvSpPr>
        <p:spPr/>
        <p:txBody>
          <a:bodyPr/>
          <a:lstStyle/>
          <a:p>
            <a:fld id="{15854D99-EE4A-417E-9846-1A4845400580}" type="datetimeFigureOut">
              <a:rPr lang="en-GB" smtClean="0"/>
              <a:t>03/02/2026</a:t>
            </a:fld>
            <a:endParaRPr lang="en-GB"/>
          </a:p>
        </p:txBody>
      </p:sp>
      <p:sp>
        <p:nvSpPr>
          <p:cNvPr id="5" name="Footer Placeholder 4">
            <a:extLst>
              <a:ext uri="{FF2B5EF4-FFF2-40B4-BE49-F238E27FC236}">
                <a16:creationId xmlns:a16="http://schemas.microsoft.com/office/drawing/2014/main" id="{7EA145FF-CB33-5C48-0159-DA019CDB0A5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B265355-A210-9AA3-6636-ABE1FC081579}"/>
              </a:ext>
            </a:extLst>
          </p:cNvPr>
          <p:cNvSpPr>
            <a:spLocks noGrp="1"/>
          </p:cNvSpPr>
          <p:nvPr>
            <p:ph type="sldNum" sz="quarter" idx="12"/>
          </p:nvPr>
        </p:nvSpPr>
        <p:spPr/>
        <p:txBody>
          <a:bodyPr/>
          <a:lstStyle/>
          <a:p>
            <a:fld id="{ADF71B42-7991-4E41-99C3-F2BD92DA8DAE}" type="slidenum">
              <a:rPr lang="en-GB" smtClean="0"/>
              <a:t>‹#›</a:t>
            </a:fld>
            <a:endParaRPr lang="en-GB"/>
          </a:p>
        </p:txBody>
      </p:sp>
    </p:spTree>
    <p:extLst>
      <p:ext uri="{BB962C8B-B14F-4D97-AF65-F5344CB8AC3E}">
        <p14:creationId xmlns:p14="http://schemas.microsoft.com/office/powerpoint/2010/main" val="204364620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4666545-BEC1-C052-536C-4AC3ED8B99C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a:extLst>
              <a:ext uri="{FF2B5EF4-FFF2-40B4-BE49-F238E27FC236}">
                <a16:creationId xmlns:a16="http://schemas.microsoft.com/office/drawing/2014/main" id="{8EE32776-6625-7AD7-44C0-609562B09C7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4B2881B4-ADB3-8873-6915-C5905DEF280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15854D99-EE4A-417E-9846-1A4845400580}" type="datetimeFigureOut">
              <a:rPr lang="en-GB" smtClean="0"/>
              <a:t>03/02/2026</a:t>
            </a:fld>
            <a:endParaRPr lang="en-GB"/>
          </a:p>
        </p:txBody>
      </p:sp>
      <p:sp>
        <p:nvSpPr>
          <p:cNvPr id="5" name="Footer Placeholder 4">
            <a:extLst>
              <a:ext uri="{FF2B5EF4-FFF2-40B4-BE49-F238E27FC236}">
                <a16:creationId xmlns:a16="http://schemas.microsoft.com/office/drawing/2014/main" id="{1A9EFB87-D15F-2EA8-0683-330889B9DBF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CAD179F0-8256-0827-E9E8-1BCFEA562D4C}"/>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ADF71B42-7991-4E41-99C3-F2BD92DA8DAE}" type="slidenum">
              <a:rPr lang="en-GB" smtClean="0"/>
              <a:t>‹#›</a:t>
            </a:fld>
            <a:endParaRPr lang="en-GB"/>
          </a:p>
        </p:txBody>
      </p:sp>
    </p:spTree>
    <p:extLst>
      <p:ext uri="{BB962C8B-B14F-4D97-AF65-F5344CB8AC3E}">
        <p14:creationId xmlns:p14="http://schemas.microsoft.com/office/powerpoint/2010/main" val="10728670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8" Type="http://schemas.openxmlformats.org/officeDocument/2006/relationships/image" Target="../media/image8.jpeg"/><Relationship Id="rId3" Type="http://schemas.openxmlformats.org/officeDocument/2006/relationships/image" Target="../media/image1.jpeg"/><Relationship Id="rId7" Type="http://schemas.openxmlformats.org/officeDocument/2006/relationships/image" Target="../media/image7.jpe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6.jpeg"/><Relationship Id="rId5" Type="http://schemas.openxmlformats.org/officeDocument/2006/relationships/image" Target="../media/image5.png"/><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a:extLst>
              <a:ext uri="{FF2B5EF4-FFF2-40B4-BE49-F238E27FC236}">
                <a16:creationId xmlns:a16="http://schemas.microsoft.com/office/drawing/2014/main" id="{7CC8192B-1A66-9B69-54BD-6F3D77DD1534}"/>
              </a:ext>
            </a:extLst>
          </p:cNvPr>
          <p:cNvSpPr/>
          <p:nvPr/>
        </p:nvSpPr>
        <p:spPr>
          <a:xfrm>
            <a:off x="1111144" y="56185"/>
            <a:ext cx="10978135" cy="71369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 name="Picture 2">
            <a:extLst>
              <a:ext uri="{FF2B5EF4-FFF2-40B4-BE49-F238E27FC236}">
                <a16:creationId xmlns:a16="http://schemas.microsoft.com/office/drawing/2014/main" id="{87B192DD-FBDE-5DD7-10B6-34843479FA12}"/>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t="6675"/>
          <a:stretch/>
        </p:blipFill>
        <p:spPr>
          <a:xfrm>
            <a:off x="143992" y="-12678"/>
            <a:ext cx="802169" cy="836024"/>
          </a:xfrm>
          <a:prstGeom prst="rect">
            <a:avLst/>
          </a:prstGeom>
        </p:spPr>
      </p:pic>
      <p:sp>
        <p:nvSpPr>
          <p:cNvPr id="4" name="TextBox 3">
            <a:extLst>
              <a:ext uri="{FF2B5EF4-FFF2-40B4-BE49-F238E27FC236}">
                <a16:creationId xmlns:a16="http://schemas.microsoft.com/office/drawing/2014/main" id="{B2353D8C-D4E9-7173-0507-5F733C994B87}"/>
              </a:ext>
            </a:extLst>
          </p:cNvPr>
          <p:cNvSpPr txBox="1"/>
          <p:nvPr/>
        </p:nvSpPr>
        <p:spPr>
          <a:xfrm>
            <a:off x="1309753" y="173228"/>
            <a:ext cx="10580915" cy="523220"/>
          </a:xfrm>
          <a:prstGeom prst="rect">
            <a:avLst/>
          </a:prstGeom>
          <a:solidFill>
            <a:schemeClr val="bg1"/>
          </a:solidFill>
          <a:ln>
            <a:solidFill>
              <a:schemeClr val="tx1"/>
            </a:solidFill>
          </a:ln>
        </p:spPr>
        <p:txBody>
          <a:bodyPr wrap="square" rtlCol="0">
            <a:spAutoFit/>
          </a:bodyPr>
          <a:lstStyle/>
          <a:p>
            <a:r>
              <a:rPr lang="en-GB" sz="2800" dirty="0"/>
              <a:t>Whole School Curriculum Overview – Spring 1</a:t>
            </a:r>
          </a:p>
        </p:txBody>
      </p:sp>
      <p:sp>
        <p:nvSpPr>
          <p:cNvPr id="6" name="Rounded Rectangle 1">
            <a:extLst>
              <a:ext uri="{FF2B5EF4-FFF2-40B4-BE49-F238E27FC236}">
                <a16:creationId xmlns:a16="http://schemas.microsoft.com/office/drawing/2014/main" id="{B182933D-65D8-1C58-3DA1-FE13D522C88C}"/>
              </a:ext>
            </a:extLst>
          </p:cNvPr>
          <p:cNvSpPr/>
          <p:nvPr/>
        </p:nvSpPr>
        <p:spPr>
          <a:xfrm>
            <a:off x="209941" y="875885"/>
            <a:ext cx="11879338" cy="1090899"/>
          </a:xfrm>
          <a:prstGeom prst="round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highlight>
                <a:srgbClr val="FFFF00"/>
              </a:highlight>
            </a:endParaRPr>
          </a:p>
        </p:txBody>
      </p:sp>
      <p:sp>
        <p:nvSpPr>
          <p:cNvPr id="12" name="Rounded Rectangle 1">
            <a:extLst>
              <a:ext uri="{FF2B5EF4-FFF2-40B4-BE49-F238E27FC236}">
                <a16:creationId xmlns:a16="http://schemas.microsoft.com/office/drawing/2014/main" id="{39708233-3EE3-003B-FFEF-3E4E59C7950A}"/>
              </a:ext>
            </a:extLst>
          </p:cNvPr>
          <p:cNvSpPr/>
          <p:nvPr/>
        </p:nvSpPr>
        <p:spPr>
          <a:xfrm>
            <a:off x="5172395" y="2089455"/>
            <a:ext cx="6718273" cy="3276970"/>
          </a:xfrm>
          <a:prstGeom prst="round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highlight>
                <a:srgbClr val="FFFF00"/>
              </a:highlight>
            </a:endParaRPr>
          </a:p>
        </p:txBody>
      </p:sp>
      <p:sp>
        <p:nvSpPr>
          <p:cNvPr id="18" name="TextBox 17">
            <a:extLst>
              <a:ext uri="{FF2B5EF4-FFF2-40B4-BE49-F238E27FC236}">
                <a16:creationId xmlns:a16="http://schemas.microsoft.com/office/drawing/2014/main" id="{A7390E30-173E-3BCE-6432-623518765DF1}"/>
              </a:ext>
            </a:extLst>
          </p:cNvPr>
          <p:cNvSpPr txBox="1"/>
          <p:nvPr/>
        </p:nvSpPr>
        <p:spPr>
          <a:xfrm>
            <a:off x="5395966" y="2206203"/>
            <a:ext cx="6320412" cy="2862322"/>
          </a:xfrm>
          <a:prstGeom prst="rect">
            <a:avLst/>
          </a:prstGeom>
          <a:solidFill>
            <a:schemeClr val="bg1"/>
          </a:solidFill>
        </p:spPr>
        <p:txBody>
          <a:bodyPr wrap="square" rtlCol="0">
            <a:spAutoFit/>
          </a:bodyPr>
          <a:lstStyle/>
          <a:p>
            <a:r>
              <a:rPr lang="en-GB" sz="1200" dirty="0">
                <a:effectLst/>
                <a:latin typeface="Aptos" panose="020B0004020202020204" pitchFamily="34" charset="0"/>
                <a:ea typeface="Times New Roman" panose="02020603050405020304" pitchFamily="18" charset="0"/>
                <a:cs typeface="Times New Roman" panose="02020603050405020304" pitchFamily="18" charset="0"/>
              </a:rPr>
              <a:t>Each week we have a different whole school question that we focus on in class and assemblies. These are this half terms questions:</a:t>
            </a:r>
          </a:p>
          <a:p>
            <a:r>
              <a:rPr lang="en-GB" sz="1200" dirty="0">
                <a:effectLst/>
                <a:latin typeface="Aptos" panose="020B0004020202020204" pitchFamily="34" charset="0"/>
                <a:ea typeface="Times New Roman" panose="02020603050405020304" pitchFamily="18" charset="0"/>
                <a:cs typeface="Times New Roman" panose="02020603050405020304" pitchFamily="18" charset="0"/>
              </a:rPr>
              <a:t>Week 1 What is fairness?</a:t>
            </a:r>
          </a:p>
          <a:p>
            <a:r>
              <a:rPr lang="en-GB" sz="1200" dirty="0">
                <a:effectLst/>
                <a:latin typeface="Aptos" panose="020B0004020202020204" pitchFamily="34" charset="0"/>
                <a:ea typeface="Times New Roman" panose="02020603050405020304" pitchFamily="18" charset="0"/>
                <a:cs typeface="Times New Roman" panose="02020603050405020304" pitchFamily="18" charset="0"/>
              </a:rPr>
              <a:t>Week 2 What does Equality mean?</a:t>
            </a:r>
          </a:p>
          <a:p>
            <a:r>
              <a:rPr lang="en-GB" sz="1200" dirty="0">
                <a:effectLst/>
                <a:latin typeface="Aptos" panose="020B0004020202020204" pitchFamily="34" charset="0"/>
                <a:ea typeface="Times New Roman" panose="02020603050405020304" pitchFamily="18" charset="0"/>
                <a:cs typeface="Times New Roman" panose="02020603050405020304" pitchFamily="18" charset="0"/>
              </a:rPr>
              <a:t>Week 3 What is discrimination and how has it affected people in the past? </a:t>
            </a:r>
          </a:p>
          <a:p>
            <a:r>
              <a:rPr lang="en-GB" sz="1200" dirty="0">
                <a:latin typeface="Aptos" panose="020B0004020202020204" pitchFamily="34" charset="0"/>
                <a:ea typeface="Times New Roman" panose="02020603050405020304" pitchFamily="18" charset="0"/>
                <a:cs typeface="Times New Roman" panose="02020603050405020304" pitchFamily="18" charset="0"/>
              </a:rPr>
              <a:t>Week 4  Is the world always just? </a:t>
            </a:r>
          </a:p>
          <a:p>
            <a:r>
              <a:rPr lang="en-GB" sz="1200" dirty="0">
                <a:latin typeface="Aptos" panose="020B0004020202020204" pitchFamily="34" charset="0"/>
                <a:ea typeface="Times New Roman" panose="02020603050405020304" pitchFamily="18" charset="0"/>
                <a:cs typeface="Times New Roman" panose="02020603050405020304" pitchFamily="18" charset="0"/>
              </a:rPr>
              <a:t>Week 5 What does it mean to have equal opportunities?</a:t>
            </a:r>
          </a:p>
          <a:p>
            <a:r>
              <a:rPr lang="en-GB" sz="1200" dirty="0">
                <a:latin typeface="Aptos" panose="020B0004020202020204" pitchFamily="34" charset="0"/>
                <a:ea typeface="Times New Roman" panose="02020603050405020304" pitchFamily="18" charset="0"/>
                <a:cs typeface="Times New Roman" panose="02020603050405020304" pitchFamily="18" charset="0"/>
              </a:rPr>
              <a:t>Week 6 What can we do to stand up for justice? </a:t>
            </a:r>
          </a:p>
          <a:p>
            <a:endParaRPr lang="en-GB" sz="1200" dirty="0">
              <a:latin typeface="Aptos" panose="020B0004020202020204" pitchFamily="34" charset="0"/>
              <a:ea typeface="Times New Roman" panose="02020603050405020304" pitchFamily="18" charset="0"/>
              <a:cs typeface="Times New Roman" panose="02020603050405020304" pitchFamily="18" charset="0"/>
            </a:endParaRPr>
          </a:p>
          <a:p>
            <a:r>
              <a:rPr lang="en-GB" sz="1200" b="1" u="sng" dirty="0">
                <a:effectLst/>
                <a:latin typeface="Aptos" panose="020B0004020202020204" pitchFamily="34" charset="0"/>
                <a:ea typeface="Times New Roman" panose="02020603050405020304" pitchFamily="18" charset="0"/>
                <a:cs typeface="Times New Roman" panose="02020603050405020304" pitchFamily="18" charset="0"/>
              </a:rPr>
              <a:t>Norfolk Navigators</a:t>
            </a:r>
          </a:p>
          <a:p>
            <a:r>
              <a:rPr lang="en-GB" sz="1200" dirty="0">
                <a:latin typeface="Aptos" panose="020B0004020202020204" pitchFamily="34" charset="0"/>
                <a:ea typeface="Times New Roman" panose="02020603050405020304" pitchFamily="18" charset="0"/>
                <a:cs typeface="Times New Roman" panose="02020603050405020304" pitchFamily="18" charset="0"/>
              </a:rPr>
              <a:t>We are resilient</a:t>
            </a:r>
          </a:p>
          <a:p>
            <a:r>
              <a:rPr lang="en-GB" sz="1200" dirty="0">
                <a:latin typeface="Aptos" panose="020B0004020202020204" pitchFamily="34" charset="0"/>
                <a:ea typeface="Times New Roman" panose="02020603050405020304" pitchFamily="18" charset="0"/>
                <a:cs typeface="Times New Roman" panose="02020603050405020304" pitchFamily="18" charset="0"/>
              </a:rPr>
              <a:t>We are inspired</a:t>
            </a:r>
          </a:p>
          <a:p>
            <a:r>
              <a:rPr lang="en-GB" sz="1200" b="1" dirty="0">
                <a:latin typeface="Aptos" panose="020B0004020202020204" pitchFamily="34" charset="0"/>
                <a:ea typeface="Times New Roman" panose="02020603050405020304" pitchFamily="18" charset="0"/>
                <a:cs typeface="Times New Roman" panose="02020603050405020304" pitchFamily="18" charset="0"/>
              </a:rPr>
              <a:t>British Values</a:t>
            </a:r>
          </a:p>
          <a:p>
            <a:r>
              <a:rPr lang="en-GB" sz="1200" dirty="0">
                <a:latin typeface="Aptos" panose="020B0004020202020204" pitchFamily="34" charset="0"/>
                <a:ea typeface="Times New Roman" panose="02020603050405020304" pitchFamily="18" charset="0"/>
                <a:cs typeface="Times New Roman" panose="02020603050405020304" pitchFamily="18" charset="0"/>
              </a:rPr>
              <a:t>Respect for the rule of law means that everyone in society is treated equally and fairly, and that everyone follows the same rules and laws.</a:t>
            </a:r>
          </a:p>
        </p:txBody>
      </p:sp>
      <p:sp>
        <p:nvSpPr>
          <p:cNvPr id="20" name="TextBox 19">
            <a:extLst>
              <a:ext uri="{FF2B5EF4-FFF2-40B4-BE49-F238E27FC236}">
                <a16:creationId xmlns:a16="http://schemas.microsoft.com/office/drawing/2014/main" id="{F474F4CD-CD2E-9A65-23FF-1A18C1EFDE4F}"/>
              </a:ext>
            </a:extLst>
          </p:cNvPr>
          <p:cNvSpPr txBox="1"/>
          <p:nvPr/>
        </p:nvSpPr>
        <p:spPr>
          <a:xfrm>
            <a:off x="334297" y="946812"/>
            <a:ext cx="11556371" cy="954107"/>
          </a:xfrm>
          <a:prstGeom prst="rect">
            <a:avLst/>
          </a:prstGeom>
          <a:solidFill>
            <a:schemeClr val="bg1"/>
          </a:solidFill>
        </p:spPr>
        <p:txBody>
          <a:bodyPr wrap="square" rtlCol="0">
            <a:spAutoFit/>
          </a:bodyPr>
          <a:lstStyle/>
          <a:p>
            <a:r>
              <a:rPr lang="en-GB" sz="1400" b="0" i="0" dirty="0">
                <a:solidFill>
                  <a:srgbClr val="222222"/>
                </a:solidFill>
                <a:effectLst/>
                <a:highlight>
                  <a:srgbClr val="FFFFFF"/>
                </a:highlight>
                <a:latin typeface="Aptos" panose="020B0004020202020204" pitchFamily="34" charset="0"/>
              </a:rPr>
              <a:t>At Norfolk, our curriculum is designed to provide our children with lots of new experiences so that they link their learning the world in which we live. We want to help them understand themselves </a:t>
            </a:r>
            <a:r>
              <a:rPr lang="en-GB" sz="1400" dirty="0">
                <a:solidFill>
                  <a:srgbClr val="222222"/>
                </a:solidFill>
                <a:highlight>
                  <a:srgbClr val="FFFFFF"/>
                </a:highlight>
                <a:latin typeface="Aptos" panose="020B0004020202020204" pitchFamily="34" charset="0"/>
              </a:rPr>
              <a:t>and how </a:t>
            </a:r>
            <a:r>
              <a:rPr lang="en-GB" sz="1400" b="0" i="0" dirty="0">
                <a:solidFill>
                  <a:srgbClr val="222222"/>
                </a:solidFill>
                <a:effectLst/>
                <a:highlight>
                  <a:srgbClr val="FFFFFF"/>
                </a:highlight>
                <a:latin typeface="Aptos" panose="020B0004020202020204" pitchFamily="34" charset="0"/>
              </a:rPr>
              <a:t>to be good citizens. We will teach them about how past events have changed the world in which we live and how we can make a difference. Each half term we have a whole school</a:t>
            </a:r>
            <a:r>
              <a:rPr lang="en-GB" sz="1400" dirty="0">
                <a:solidFill>
                  <a:srgbClr val="222222"/>
                </a:solidFill>
                <a:highlight>
                  <a:srgbClr val="FFFFFF"/>
                </a:highlight>
                <a:latin typeface="Aptos" panose="020B0004020202020204" pitchFamily="34" charset="0"/>
              </a:rPr>
              <a:t> Big Idea that we focus on in our assemblies and our learning in the classroom. This half term our Big Idea is </a:t>
            </a:r>
            <a:r>
              <a:rPr lang="en-GB" sz="1400" b="1" u="sng" dirty="0">
                <a:solidFill>
                  <a:srgbClr val="222222"/>
                </a:solidFill>
                <a:highlight>
                  <a:srgbClr val="FFFFFF"/>
                </a:highlight>
                <a:latin typeface="Aptos" panose="020B0004020202020204" pitchFamily="34" charset="0"/>
              </a:rPr>
              <a:t>Equity and Social Justice</a:t>
            </a:r>
            <a:endParaRPr lang="en-GB" sz="1400" dirty="0">
              <a:latin typeface="Aptos" panose="020B0004020202020204" pitchFamily="34" charset="0"/>
            </a:endParaRPr>
          </a:p>
        </p:txBody>
      </p:sp>
      <p:sp>
        <p:nvSpPr>
          <p:cNvPr id="25" name="Rectangle 1">
            <a:extLst>
              <a:ext uri="{FF2B5EF4-FFF2-40B4-BE49-F238E27FC236}">
                <a16:creationId xmlns:a16="http://schemas.microsoft.com/office/drawing/2014/main" id="{24A471C9-594C-6741-5ED3-071AE7CD1C09}"/>
              </a:ext>
            </a:extLst>
          </p:cNvPr>
          <p:cNvSpPr>
            <a:spLocks noChangeArrowheads="1"/>
          </p:cNvSpPr>
          <p:nvPr/>
        </p:nvSpPr>
        <p:spPr bwMode="auto">
          <a:xfrm>
            <a:off x="4264025" y="234315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pic>
        <p:nvPicPr>
          <p:cNvPr id="28" name="Picture 27">
            <a:extLst>
              <a:ext uri="{FF2B5EF4-FFF2-40B4-BE49-F238E27FC236}">
                <a16:creationId xmlns:a16="http://schemas.microsoft.com/office/drawing/2014/main" id="{D72125FE-F313-698E-BA6D-1A2B58103414}"/>
              </a:ext>
            </a:extLst>
          </p:cNvPr>
          <p:cNvPicPr>
            <a:picLocks noChangeAspect="1"/>
          </p:cNvPicPr>
          <p:nvPr/>
        </p:nvPicPr>
        <p:blipFill>
          <a:blip r:embed="rId3"/>
          <a:stretch>
            <a:fillRect/>
          </a:stretch>
        </p:blipFill>
        <p:spPr>
          <a:xfrm>
            <a:off x="-3466105" y="2396621"/>
            <a:ext cx="8464210" cy="4080572"/>
          </a:xfrm>
          <a:prstGeom prst="rect">
            <a:avLst/>
          </a:prstGeom>
        </p:spPr>
      </p:pic>
      <p:sp>
        <p:nvSpPr>
          <p:cNvPr id="34" name="Rounded Rectangle 1">
            <a:extLst>
              <a:ext uri="{FF2B5EF4-FFF2-40B4-BE49-F238E27FC236}">
                <a16:creationId xmlns:a16="http://schemas.microsoft.com/office/drawing/2014/main" id="{57F00750-7C6D-C3CA-BFF8-553FB3292FF3}"/>
              </a:ext>
            </a:extLst>
          </p:cNvPr>
          <p:cNvSpPr/>
          <p:nvPr/>
        </p:nvSpPr>
        <p:spPr>
          <a:xfrm>
            <a:off x="185621" y="5197997"/>
            <a:ext cx="1849523" cy="1603817"/>
          </a:xfrm>
          <a:prstGeom prst="roundRect">
            <a:avLst/>
          </a:prstGeom>
          <a:solidFill>
            <a:srgbClr val="FFFF0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8" name="TextBox 37">
            <a:extLst>
              <a:ext uri="{FF2B5EF4-FFF2-40B4-BE49-F238E27FC236}">
                <a16:creationId xmlns:a16="http://schemas.microsoft.com/office/drawing/2014/main" id="{EFE39942-B860-608B-6537-D2B65200ADE2}"/>
              </a:ext>
            </a:extLst>
          </p:cNvPr>
          <p:cNvSpPr txBox="1"/>
          <p:nvPr/>
        </p:nvSpPr>
        <p:spPr>
          <a:xfrm>
            <a:off x="301332" y="5366425"/>
            <a:ext cx="1582675" cy="954107"/>
          </a:xfrm>
          <a:prstGeom prst="rect">
            <a:avLst/>
          </a:prstGeom>
          <a:solidFill>
            <a:schemeClr val="bg1"/>
          </a:solidFill>
        </p:spPr>
        <p:txBody>
          <a:bodyPr wrap="square" rtlCol="0">
            <a:spAutoFit/>
          </a:bodyPr>
          <a:lstStyle/>
          <a:p>
            <a:r>
              <a:rPr lang="en-GB" sz="1400" dirty="0">
                <a:latin typeface="Aptos" panose="020B0004020202020204" pitchFamily="34" charset="0"/>
                <a:ea typeface="Times New Roman" panose="02020603050405020304" pitchFamily="18" charset="0"/>
                <a:cs typeface="Times New Roman" panose="02020603050405020304" pitchFamily="18" charset="0"/>
              </a:rPr>
              <a:t>Each year group has a text linked to Equity and Social Justice</a:t>
            </a:r>
            <a:endParaRPr lang="en-GB" sz="1600" dirty="0">
              <a:latin typeface="Aptos" panose="020B0004020202020204" pitchFamily="34" charset="0"/>
              <a:ea typeface="Times New Roman" panose="02020603050405020304" pitchFamily="18" charset="0"/>
              <a:cs typeface="Times New Roman" panose="02020603050405020304" pitchFamily="18" charset="0"/>
            </a:endParaRPr>
          </a:p>
        </p:txBody>
      </p:sp>
      <p:pic>
        <p:nvPicPr>
          <p:cNvPr id="7" name="Picture 6">
            <a:extLst>
              <a:ext uri="{FF2B5EF4-FFF2-40B4-BE49-F238E27FC236}">
                <a16:creationId xmlns:a16="http://schemas.microsoft.com/office/drawing/2014/main" id="{7BBF94ED-8FF5-6A68-6987-FA51C5C0D686}"/>
              </a:ext>
            </a:extLst>
          </p:cNvPr>
          <p:cNvPicPr>
            <a:picLocks noChangeAspect="1"/>
          </p:cNvPicPr>
          <p:nvPr/>
        </p:nvPicPr>
        <p:blipFill>
          <a:blip r:embed="rId4"/>
          <a:stretch>
            <a:fillRect/>
          </a:stretch>
        </p:blipFill>
        <p:spPr>
          <a:xfrm>
            <a:off x="2463630" y="5387735"/>
            <a:ext cx="9053345" cy="1463167"/>
          </a:xfrm>
          <a:prstGeom prst="rect">
            <a:avLst/>
          </a:prstGeom>
        </p:spPr>
      </p:pic>
    </p:spTree>
    <p:extLst>
      <p:ext uri="{BB962C8B-B14F-4D97-AF65-F5344CB8AC3E}">
        <p14:creationId xmlns:p14="http://schemas.microsoft.com/office/powerpoint/2010/main" val="218340804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a:extLst>
              <a:ext uri="{FF2B5EF4-FFF2-40B4-BE49-F238E27FC236}">
                <a16:creationId xmlns:a16="http://schemas.microsoft.com/office/drawing/2014/main" id="{7CC8192B-1A66-9B69-54BD-6F3D77DD1534}"/>
              </a:ext>
            </a:extLst>
          </p:cNvPr>
          <p:cNvSpPr/>
          <p:nvPr/>
        </p:nvSpPr>
        <p:spPr>
          <a:xfrm>
            <a:off x="1076961" y="244915"/>
            <a:ext cx="10813379" cy="682798"/>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 name="Picture 2">
            <a:extLst>
              <a:ext uri="{FF2B5EF4-FFF2-40B4-BE49-F238E27FC236}">
                <a16:creationId xmlns:a16="http://schemas.microsoft.com/office/drawing/2014/main" id="{87B192DD-FBDE-5DD7-10B6-34843479FA12}"/>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t="6675"/>
          <a:stretch/>
        </p:blipFill>
        <p:spPr>
          <a:xfrm>
            <a:off x="102721" y="92530"/>
            <a:ext cx="802169" cy="836024"/>
          </a:xfrm>
          <a:prstGeom prst="rect">
            <a:avLst/>
          </a:prstGeom>
        </p:spPr>
      </p:pic>
      <p:sp>
        <p:nvSpPr>
          <p:cNvPr id="4" name="TextBox 3">
            <a:extLst>
              <a:ext uri="{FF2B5EF4-FFF2-40B4-BE49-F238E27FC236}">
                <a16:creationId xmlns:a16="http://schemas.microsoft.com/office/drawing/2014/main" id="{B2353D8C-D4E9-7173-0507-5F733C994B87}"/>
              </a:ext>
            </a:extLst>
          </p:cNvPr>
          <p:cNvSpPr txBox="1"/>
          <p:nvPr/>
        </p:nvSpPr>
        <p:spPr>
          <a:xfrm>
            <a:off x="1309753" y="254850"/>
            <a:ext cx="10354375" cy="523220"/>
          </a:xfrm>
          <a:prstGeom prst="rect">
            <a:avLst/>
          </a:prstGeom>
          <a:solidFill>
            <a:schemeClr val="bg1"/>
          </a:solidFill>
          <a:ln>
            <a:solidFill>
              <a:schemeClr val="tx1"/>
            </a:solidFill>
          </a:ln>
        </p:spPr>
        <p:txBody>
          <a:bodyPr wrap="square" rtlCol="0">
            <a:spAutoFit/>
          </a:bodyPr>
          <a:lstStyle/>
          <a:p>
            <a:r>
              <a:rPr lang="en-GB" sz="2800"/>
              <a:t>Curriculum Overview</a:t>
            </a:r>
          </a:p>
        </p:txBody>
      </p:sp>
      <p:sp>
        <p:nvSpPr>
          <p:cNvPr id="5" name="TextBox 4">
            <a:extLst>
              <a:ext uri="{FF2B5EF4-FFF2-40B4-BE49-F238E27FC236}">
                <a16:creationId xmlns:a16="http://schemas.microsoft.com/office/drawing/2014/main" id="{E8273DE5-9BEA-0F67-A22C-D37D440632A0}"/>
              </a:ext>
            </a:extLst>
          </p:cNvPr>
          <p:cNvSpPr txBox="1"/>
          <p:nvPr/>
        </p:nvSpPr>
        <p:spPr>
          <a:xfrm>
            <a:off x="5492556" y="248932"/>
            <a:ext cx="6168502" cy="523220"/>
          </a:xfrm>
          <a:prstGeom prst="rect">
            <a:avLst/>
          </a:prstGeom>
          <a:noFill/>
          <a:ln>
            <a:solidFill>
              <a:schemeClr val="tx1"/>
            </a:solidFill>
          </a:ln>
        </p:spPr>
        <p:txBody>
          <a:bodyPr wrap="square" lIns="91440" tIns="45720" rIns="91440" bIns="45720" rtlCol="0" anchor="t">
            <a:spAutoFit/>
          </a:bodyPr>
          <a:lstStyle/>
          <a:p>
            <a:r>
              <a:rPr lang="en-GB" sz="2800" dirty="0"/>
              <a:t>FS2 Reception  – Spring 1</a:t>
            </a:r>
          </a:p>
        </p:txBody>
      </p:sp>
      <p:sp>
        <p:nvSpPr>
          <p:cNvPr id="6" name="Rounded Rectangle 1">
            <a:extLst>
              <a:ext uri="{FF2B5EF4-FFF2-40B4-BE49-F238E27FC236}">
                <a16:creationId xmlns:a16="http://schemas.microsoft.com/office/drawing/2014/main" id="{B182933D-65D8-1C58-3DA1-FE13D522C88C}"/>
              </a:ext>
            </a:extLst>
          </p:cNvPr>
          <p:cNvSpPr/>
          <p:nvPr/>
        </p:nvSpPr>
        <p:spPr>
          <a:xfrm>
            <a:off x="102721" y="1111216"/>
            <a:ext cx="3903404" cy="2127119"/>
          </a:xfrm>
          <a:prstGeom prst="roundRect">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highlight>
                <a:srgbClr val="FFFF00"/>
              </a:highlight>
            </a:endParaRPr>
          </a:p>
        </p:txBody>
      </p:sp>
      <p:sp>
        <p:nvSpPr>
          <p:cNvPr id="9" name="Rounded Rectangle 1">
            <a:extLst>
              <a:ext uri="{FF2B5EF4-FFF2-40B4-BE49-F238E27FC236}">
                <a16:creationId xmlns:a16="http://schemas.microsoft.com/office/drawing/2014/main" id="{B3C225F0-243A-08F8-737C-FDC0FC70C09B}"/>
              </a:ext>
            </a:extLst>
          </p:cNvPr>
          <p:cNvSpPr/>
          <p:nvPr/>
        </p:nvSpPr>
        <p:spPr>
          <a:xfrm>
            <a:off x="113484" y="3401734"/>
            <a:ext cx="3903404" cy="1722486"/>
          </a:xfrm>
          <a:prstGeom prst="roundRect">
            <a:avLst/>
          </a:prstGeom>
          <a:solidFill>
            <a:srgbClr val="00B0F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Rounded Rectangle 1">
            <a:extLst>
              <a:ext uri="{FF2B5EF4-FFF2-40B4-BE49-F238E27FC236}">
                <a16:creationId xmlns:a16="http://schemas.microsoft.com/office/drawing/2014/main" id="{CDF36BC7-6224-3782-660C-DC20B5BA6452}"/>
              </a:ext>
            </a:extLst>
          </p:cNvPr>
          <p:cNvSpPr/>
          <p:nvPr/>
        </p:nvSpPr>
        <p:spPr>
          <a:xfrm>
            <a:off x="4137441" y="1196991"/>
            <a:ext cx="3903404" cy="2232009"/>
          </a:xfrm>
          <a:prstGeom prst="roundRect">
            <a:avLst/>
          </a:prstGeom>
          <a:solidFill>
            <a:schemeClr val="accent6">
              <a:lumMod val="60000"/>
              <a:lumOff val="40000"/>
            </a:schemeClr>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GB"/>
          </a:p>
        </p:txBody>
      </p:sp>
      <p:sp>
        <p:nvSpPr>
          <p:cNvPr id="11" name="Rounded Rectangle 1">
            <a:extLst>
              <a:ext uri="{FF2B5EF4-FFF2-40B4-BE49-F238E27FC236}">
                <a16:creationId xmlns:a16="http://schemas.microsoft.com/office/drawing/2014/main" id="{4BAF39C6-7BDD-FD3F-C37D-98FA5FC24D8A}"/>
              </a:ext>
            </a:extLst>
          </p:cNvPr>
          <p:cNvSpPr/>
          <p:nvPr/>
        </p:nvSpPr>
        <p:spPr>
          <a:xfrm>
            <a:off x="8140746" y="1281760"/>
            <a:ext cx="3903404" cy="1525243"/>
          </a:xfrm>
          <a:prstGeom prst="roundRect">
            <a:avLst/>
          </a:prstGeom>
          <a:solidFill>
            <a:srgbClr val="FF0000"/>
          </a:solidFill>
        </p:spPr>
        <p:style>
          <a:lnRef idx="2">
            <a:schemeClr val="dk1"/>
          </a:lnRef>
          <a:fillRef idx="1">
            <a:schemeClr val="lt1"/>
          </a:fillRef>
          <a:effectRef idx="0">
            <a:schemeClr val="dk1"/>
          </a:effectRef>
          <a:fontRef idx="minor">
            <a:schemeClr val="dk1"/>
          </a:fontRef>
        </p:style>
        <p:txBody>
          <a:bodyPr rtlCol="0" anchor="ctr"/>
          <a:lstStyle/>
          <a:p>
            <a:pPr algn="ctr"/>
            <a:endParaRPr lang="en-GB"/>
          </a:p>
        </p:txBody>
      </p:sp>
      <p:sp>
        <p:nvSpPr>
          <p:cNvPr id="12" name="Rounded Rectangle 1">
            <a:extLst>
              <a:ext uri="{FF2B5EF4-FFF2-40B4-BE49-F238E27FC236}">
                <a16:creationId xmlns:a16="http://schemas.microsoft.com/office/drawing/2014/main" id="{39708233-3EE3-003B-FFEF-3E4E59C7950A}"/>
              </a:ext>
            </a:extLst>
          </p:cNvPr>
          <p:cNvSpPr/>
          <p:nvPr/>
        </p:nvSpPr>
        <p:spPr>
          <a:xfrm>
            <a:off x="8146176" y="3004564"/>
            <a:ext cx="3903404" cy="1711611"/>
          </a:xfrm>
          <a:prstGeom prst="roundRect">
            <a:avLst/>
          </a:prstGeom>
          <a:solidFill>
            <a:srgbClr val="7030A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Rounded Rectangle 1">
            <a:extLst>
              <a:ext uri="{FF2B5EF4-FFF2-40B4-BE49-F238E27FC236}">
                <a16:creationId xmlns:a16="http://schemas.microsoft.com/office/drawing/2014/main" id="{FC41EDE2-0C45-B565-C328-954ADB1A0F82}"/>
              </a:ext>
            </a:extLst>
          </p:cNvPr>
          <p:cNvSpPr/>
          <p:nvPr/>
        </p:nvSpPr>
        <p:spPr>
          <a:xfrm>
            <a:off x="8146176" y="4908350"/>
            <a:ext cx="3903404" cy="1604133"/>
          </a:xfrm>
          <a:prstGeom prst="roundRect">
            <a:avLst/>
          </a:prstGeom>
          <a:solidFill>
            <a:srgbClr val="FFC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TextBox 14">
            <a:extLst>
              <a:ext uri="{FF2B5EF4-FFF2-40B4-BE49-F238E27FC236}">
                <a16:creationId xmlns:a16="http://schemas.microsoft.com/office/drawing/2014/main" id="{C9689B2E-B443-32D0-20A8-A0885DD982BD}"/>
              </a:ext>
            </a:extLst>
          </p:cNvPr>
          <p:cNvSpPr txBox="1"/>
          <p:nvPr/>
        </p:nvSpPr>
        <p:spPr>
          <a:xfrm>
            <a:off x="4348752" y="1484009"/>
            <a:ext cx="3441290" cy="1754326"/>
          </a:xfrm>
          <a:prstGeom prst="rect">
            <a:avLst/>
          </a:prstGeom>
          <a:solidFill>
            <a:schemeClr val="bg1"/>
          </a:solidFill>
        </p:spPr>
        <p:txBody>
          <a:bodyPr wrap="square" rtlCol="0">
            <a:spAutoFit/>
          </a:bodyPr>
          <a:lstStyle/>
          <a:p>
            <a:r>
              <a:rPr lang="en-GB" sz="1800" dirty="0"/>
              <a:t>Maths</a:t>
            </a:r>
          </a:p>
          <a:p>
            <a:r>
              <a:rPr lang="en-GB" sz="1800" dirty="0"/>
              <a:t>We will be looking at ordinality and composition. We will start to look at numbers beyond 5. We will also look at mass and capacity. </a:t>
            </a:r>
          </a:p>
        </p:txBody>
      </p:sp>
      <p:sp>
        <p:nvSpPr>
          <p:cNvPr id="16" name="TextBox 15">
            <a:extLst>
              <a:ext uri="{FF2B5EF4-FFF2-40B4-BE49-F238E27FC236}">
                <a16:creationId xmlns:a16="http://schemas.microsoft.com/office/drawing/2014/main" id="{048B70C3-6E7C-8829-41C3-D1FBC1FB1FC1}"/>
              </a:ext>
            </a:extLst>
          </p:cNvPr>
          <p:cNvSpPr txBox="1"/>
          <p:nvPr/>
        </p:nvSpPr>
        <p:spPr>
          <a:xfrm>
            <a:off x="8371803" y="1444216"/>
            <a:ext cx="3441290" cy="1200329"/>
          </a:xfrm>
          <a:prstGeom prst="rect">
            <a:avLst/>
          </a:prstGeom>
          <a:solidFill>
            <a:schemeClr val="bg1"/>
          </a:solidFill>
        </p:spPr>
        <p:txBody>
          <a:bodyPr wrap="square" rtlCol="0">
            <a:spAutoFit/>
          </a:bodyPr>
          <a:lstStyle/>
          <a:p>
            <a:r>
              <a:rPr lang="en-GB" sz="1800" dirty="0"/>
              <a:t>History</a:t>
            </a:r>
          </a:p>
          <a:p>
            <a:r>
              <a:rPr lang="en-GB" sz="1800" dirty="0"/>
              <a:t>We will be discussing events of the past such as special events and celebrations. </a:t>
            </a:r>
          </a:p>
        </p:txBody>
      </p:sp>
      <p:sp>
        <p:nvSpPr>
          <p:cNvPr id="17" name="TextBox 16">
            <a:extLst>
              <a:ext uri="{FF2B5EF4-FFF2-40B4-BE49-F238E27FC236}">
                <a16:creationId xmlns:a16="http://schemas.microsoft.com/office/drawing/2014/main" id="{3BC2BBF0-73E9-8869-E81C-DE3B5A542340}"/>
              </a:ext>
            </a:extLst>
          </p:cNvPr>
          <p:cNvSpPr txBox="1"/>
          <p:nvPr/>
        </p:nvSpPr>
        <p:spPr>
          <a:xfrm>
            <a:off x="278780" y="3487187"/>
            <a:ext cx="3572812" cy="1477328"/>
          </a:xfrm>
          <a:prstGeom prst="rect">
            <a:avLst/>
          </a:prstGeom>
          <a:solidFill>
            <a:schemeClr val="bg1"/>
          </a:solidFill>
        </p:spPr>
        <p:txBody>
          <a:bodyPr wrap="square" rtlCol="0">
            <a:spAutoFit/>
          </a:bodyPr>
          <a:lstStyle/>
          <a:p>
            <a:r>
              <a:rPr lang="en-GB" sz="1800" dirty="0"/>
              <a:t>PE</a:t>
            </a:r>
          </a:p>
          <a:p>
            <a:r>
              <a:rPr lang="en-GB" sz="1800" dirty="0"/>
              <a:t>We will be doing gymnastics. We will be learning static poses, using our core strength and practising balance skills. </a:t>
            </a:r>
          </a:p>
        </p:txBody>
      </p:sp>
      <p:sp>
        <p:nvSpPr>
          <p:cNvPr id="18" name="TextBox 17">
            <a:extLst>
              <a:ext uri="{FF2B5EF4-FFF2-40B4-BE49-F238E27FC236}">
                <a16:creationId xmlns:a16="http://schemas.microsoft.com/office/drawing/2014/main" id="{A7390E30-173E-3BCE-6432-623518765DF1}"/>
              </a:ext>
            </a:extLst>
          </p:cNvPr>
          <p:cNvSpPr txBox="1"/>
          <p:nvPr/>
        </p:nvSpPr>
        <p:spPr>
          <a:xfrm>
            <a:off x="8371803" y="3110790"/>
            <a:ext cx="3441290" cy="1477328"/>
          </a:xfrm>
          <a:prstGeom prst="rect">
            <a:avLst/>
          </a:prstGeom>
          <a:solidFill>
            <a:schemeClr val="bg1"/>
          </a:solidFill>
        </p:spPr>
        <p:txBody>
          <a:bodyPr wrap="square" rtlCol="0">
            <a:spAutoFit/>
          </a:bodyPr>
          <a:lstStyle/>
          <a:p>
            <a:r>
              <a:rPr lang="en-GB" sz="1800" dirty="0"/>
              <a:t>Science</a:t>
            </a:r>
          </a:p>
          <a:p>
            <a:r>
              <a:rPr lang="en-GB" sz="1800" dirty="0"/>
              <a:t>We will be investigating and observing changes around us. We will focus on seasons and explore materials. </a:t>
            </a:r>
          </a:p>
        </p:txBody>
      </p:sp>
      <p:sp>
        <p:nvSpPr>
          <p:cNvPr id="19" name="TextBox 18">
            <a:extLst>
              <a:ext uri="{FF2B5EF4-FFF2-40B4-BE49-F238E27FC236}">
                <a16:creationId xmlns:a16="http://schemas.microsoft.com/office/drawing/2014/main" id="{709878FF-CEB5-5F53-11AB-3C1EC10685EF}"/>
              </a:ext>
            </a:extLst>
          </p:cNvPr>
          <p:cNvSpPr txBox="1"/>
          <p:nvPr/>
        </p:nvSpPr>
        <p:spPr>
          <a:xfrm>
            <a:off x="8377233" y="5176955"/>
            <a:ext cx="3441290" cy="1200329"/>
          </a:xfrm>
          <a:prstGeom prst="rect">
            <a:avLst/>
          </a:prstGeom>
          <a:solidFill>
            <a:schemeClr val="bg1"/>
          </a:solidFill>
        </p:spPr>
        <p:txBody>
          <a:bodyPr wrap="square" rtlCol="0">
            <a:spAutoFit/>
          </a:bodyPr>
          <a:lstStyle/>
          <a:p>
            <a:r>
              <a:rPr lang="en-GB" sz="1800" dirty="0"/>
              <a:t>Citizenship – RSHE and RE</a:t>
            </a:r>
          </a:p>
          <a:p>
            <a:r>
              <a:rPr lang="en-GB" sz="1800" dirty="0"/>
              <a:t>We will be looking at kindness and equity. We will listen to others' beliefs</a:t>
            </a:r>
            <a:r>
              <a:rPr lang="en-GB" dirty="0"/>
              <a:t>. </a:t>
            </a:r>
            <a:endParaRPr lang="en-GB" sz="1800" dirty="0"/>
          </a:p>
        </p:txBody>
      </p:sp>
      <p:sp>
        <p:nvSpPr>
          <p:cNvPr id="20" name="TextBox 19">
            <a:extLst>
              <a:ext uri="{FF2B5EF4-FFF2-40B4-BE49-F238E27FC236}">
                <a16:creationId xmlns:a16="http://schemas.microsoft.com/office/drawing/2014/main" id="{F474F4CD-CD2E-9A65-23FF-1A18C1EFDE4F}"/>
              </a:ext>
            </a:extLst>
          </p:cNvPr>
          <p:cNvSpPr txBox="1"/>
          <p:nvPr/>
        </p:nvSpPr>
        <p:spPr>
          <a:xfrm>
            <a:off x="278780" y="1305403"/>
            <a:ext cx="3410399" cy="1754326"/>
          </a:xfrm>
          <a:prstGeom prst="rect">
            <a:avLst/>
          </a:prstGeom>
          <a:solidFill>
            <a:schemeClr val="bg1"/>
          </a:solidFill>
        </p:spPr>
        <p:txBody>
          <a:bodyPr wrap="square" rtlCol="0">
            <a:spAutoFit/>
          </a:bodyPr>
          <a:lstStyle/>
          <a:p>
            <a:r>
              <a:rPr lang="en-GB" sz="1800" dirty="0"/>
              <a:t>Reading and writing</a:t>
            </a:r>
          </a:p>
          <a:p>
            <a:r>
              <a:rPr lang="en-GB" sz="1800" dirty="0"/>
              <a:t>We will be</a:t>
            </a:r>
            <a:r>
              <a:rPr lang="en-GB" dirty="0"/>
              <a:t> looking at Fairy Tales,  Peace at Last and The Dot. We will be writing labels and captions using our ‘Fred Fingers’ to help us with spellings.</a:t>
            </a:r>
            <a:endParaRPr lang="en-GB" sz="1800" dirty="0"/>
          </a:p>
        </p:txBody>
      </p:sp>
      <p:pic>
        <p:nvPicPr>
          <p:cNvPr id="22" name="Picture 10" descr="Reading Icon 3503883">
            <a:extLst>
              <a:ext uri="{FF2B5EF4-FFF2-40B4-BE49-F238E27FC236}">
                <a16:creationId xmlns:a16="http://schemas.microsoft.com/office/drawing/2014/main" id="{EB06BD44-C7F9-FB25-B406-E239BFA5C12E}"/>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234625" y="1247121"/>
            <a:ext cx="455065" cy="455065"/>
          </a:xfrm>
          <a:prstGeom prst="rect">
            <a:avLst/>
          </a:prstGeom>
          <a:noFill/>
          <a:extLst>
            <a:ext uri="{909E8E84-426E-40DD-AFC4-6F175D3DCCD1}">
              <a14:hiddenFill xmlns:a14="http://schemas.microsoft.com/office/drawing/2010/main">
                <a:solidFill>
                  <a:srgbClr val="FFFFFF"/>
                </a:solidFill>
              </a14:hiddenFill>
            </a:ext>
          </a:extLst>
        </p:spPr>
      </p:pic>
      <p:pic>
        <p:nvPicPr>
          <p:cNvPr id="23" name="Picture 8" descr="maths Icon 3778440">
            <a:extLst>
              <a:ext uri="{FF2B5EF4-FFF2-40B4-BE49-F238E27FC236}">
                <a16:creationId xmlns:a16="http://schemas.microsoft.com/office/drawing/2014/main" id="{E14E6FBE-DA9D-3A05-8200-36C1E198A5D0}"/>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7232116" y="1305403"/>
            <a:ext cx="471249" cy="471249"/>
          </a:xfrm>
          <a:prstGeom prst="rect">
            <a:avLst/>
          </a:prstGeom>
          <a:noFill/>
          <a:extLst>
            <a:ext uri="{909E8E84-426E-40DD-AFC4-6F175D3DCCD1}">
              <a14:hiddenFill xmlns:a14="http://schemas.microsoft.com/office/drawing/2010/main">
                <a:solidFill>
                  <a:srgbClr val="FFFFFF"/>
                </a:solidFill>
              </a14:hiddenFill>
            </a:ext>
          </a:extLst>
        </p:spPr>
      </p:pic>
      <p:sp>
        <p:nvSpPr>
          <p:cNvPr id="7" name="Rounded Rectangle 1">
            <a:extLst>
              <a:ext uri="{FF2B5EF4-FFF2-40B4-BE49-F238E27FC236}">
                <a16:creationId xmlns:a16="http://schemas.microsoft.com/office/drawing/2014/main" id="{D7CB3453-9789-B56F-AC84-D471E600675A}"/>
              </a:ext>
            </a:extLst>
          </p:cNvPr>
          <p:cNvSpPr/>
          <p:nvPr/>
        </p:nvSpPr>
        <p:spPr>
          <a:xfrm>
            <a:off x="4412180" y="3574247"/>
            <a:ext cx="3306238" cy="1066640"/>
          </a:xfrm>
          <a:prstGeom prst="roundRect">
            <a:avLst/>
          </a:prstGeom>
          <a:solidFill>
            <a:schemeClr val="accent6">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TextBox 7">
            <a:extLst>
              <a:ext uri="{FF2B5EF4-FFF2-40B4-BE49-F238E27FC236}">
                <a16:creationId xmlns:a16="http://schemas.microsoft.com/office/drawing/2014/main" id="{D99EF166-F847-C9F9-A1A3-0CD13D66BAB9}"/>
              </a:ext>
            </a:extLst>
          </p:cNvPr>
          <p:cNvSpPr txBox="1"/>
          <p:nvPr/>
        </p:nvSpPr>
        <p:spPr>
          <a:xfrm>
            <a:off x="4412180" y="3845957"/>
            <a:ext cx="3324949" cy="523220"/>
          </a:xfrm>
          <a:prstGeom prst="rect">
            <a:avLst/>
          </a:prstGeom>
          <a:noFill/>
        </p:spPr>
        <p:txBody>
          <a:bodyPr wrap="none" rtlCol="0">
            <a:spAutoFit/>
          </a:bodyPr>
          <a:lstStyle/>
          <a:p>
            <a:pPr algn="ctr"/>
            <a:r>
              <a:rPr lang="en-GB" sz="2800" dirty="0"/>
              <a:t>Once upon a time….</a:t>
            </a:r>
          </a:p>
        </p:txBody>
      </p:sp>
      <p:pic>
        <p:nvPicPr>
          <p:cNvPr id="14" name="Picture 2" descr="Peace At Last: Amazon.co.uk: Murphy ...">
            <a:extLst>
              <a:ext uri="{FF2B5EF4-FFF2-40B4-BE49-F238E27FC236}">
                <a16:creationId xmlns:a16="http://schemas.microsoft.com/office/drawing/2014/main" id="{547C03AC-C470-0CA7-6AC4-8C8A56A99A70}"/>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655441" y="4740632"/>
            <a:ext cx="1539339" cy="1939567"/>
          </a:xfrm>
          <a:prstGeom prst="rect">
            <a:avLst/>
          </a:prstGeom>
          <a:noFill/>
          <a:extLst>
            <a:ext uri="{909E8E84-426E-40DD-AFC4-6F175D3DCCD1}">
              <a14:hiddenFill xmlns:a14="http://schemas.microsoft.com/office/drawing/2010/main">
                <a:solidFill>
                  <a:srgbClr val="FFFFFF"/>
                </a:solidFill>
              </a14:hiddenFill>
            </a:ext>
          </a:extLst>
        </p:spPr>
      </p:pic>
      <p:sp>
        <p:nvSpPr>
          <p:cNvPr id="21" name="Rounded Rectangle 1">
            <a:extLst>
              <a:ext uri="{FF2B5EF4-FFF2-40B4-BE49-F238E27FC236}">
                <a16:creationId xmlns:a16="http://schemas.microsoft.com/office/drawing/2014/main" id="{4DC9AD53-DE10-9053-34C9-962D24FD7049}"/>
              </a:ext>
            </a:extLst>
          </p:cNvPr>
          <p:cNvSpPr/>
          <p:nvPr/>
        </p:nvSpPr>
        <p:spPr>
          <a:xfrm>
            <a:off x="102721" y="5209673"/>
            <a:ext cx="4246031" cy="1477328"/>
          </a:xfrm>
          <a:prstGeom prst="roundRect">
            <a:avLst/>
          </a:prstGeom>
          <a:solidFill>
            <a:schemeClr val="accent5">
              <a:lumMod val="40000"/>
              <a:lumOff val="6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TextBox 23">
            <a:extLst>
              <a:ext uri="{FF2B5EF4-FFF2-40B4-BE49-F238E27FC236}">
                <a16:creationId xmlns:a16="http://schemas.microsoft.com/office/drawing/2014/main" id="{09D59F17-60CF-2504-3890-967D74305187}"/>
              </a:ext>
            </a:extLst>
          </p:cNvPr>
          <p:cNvSpPr txBox="1"/>
          <p:nvPr/>
        </p:nvSpPr>
        <p:spPr>
          <a:xfrm>
            <a:off x="278779" y="5295126"/>
            <a:ext cx="3958923" cy="1200329"/>
          </a:xfrm>
          <a:prstGeom prst="rect">
            <a:avLst/>
          </a:prstGeom>
          <a:solidFill>
            <a:schemeClr val="bg1"/>
          </a:solidFill>
        </p:spPr>
        <p:txBody>
          <a:bodyPr wrap="square" rtlCol="0">
            <a:spAutoFit/>
          </a:bodyPr>
          <a:lstStyle/>
          <a:p>
            <a:r>
              <a:rPr lang="en-GB" dirty="0"/>
              <a:t>Art</a:t>
            </a:r>
            <a:endParaRPr lang="en-GB" sz="1800" dirty="0"/>
          </a:p>
          <a:p>
            <a:r>
              <a:rPr lang="en-GB" sz="1800" dirty="0"/>
              <a:t>We will be learning about Kandinsky and mixing colours. We will create a collaborative piece of art. </a:t>
            </a:r>
          </a:p>
        </p:txBody>
      </p:sp>
      <p:pic>
        <p:nvPicPr>
          <p:cNvPr id="1026" name="Picture 2" descr="The Dot (Creatrilogy): Amazon.co.uk: Reynolds, Peter H., Reynolds, Peter  H.: 9781844281695: Books">
            <a:extLst>
              <a:ext uri="{FF2B5EF4-FFF2-40B4-BE49-F238E27FC236}">
                <a16:creationId xmlns:a16="http://schemas.microsoft.com/office/drawing/2014/main" id="{285583A4-4D40-C5E9-193B-91BA24770E44}"/>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435406" y="4682903"/>
            <a:ext cx="1049149" cy="1053539"/>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Kandinsky – Squares with Concentric ...">
            <a:extLst>
              <a:ext uri="{FF2B5EF4-FFF2-40B4-BE49-F238E27FC236}">
                <a16:creationId xmlns:a16="http://schemas.microsoft.com/office/drawing/2014/main" id="{A5E2AD74-B23B-8C74-735D-54E909E3126D}"/>
              </a:ext>
            </a:extLst>
          </p:cNvPr>
          <p:cNvPicPr>
            <a:picLocks noChangeAspect="1" noChangeArrowheads="1"/>
          </p:cNvPicPr>
          <p:nvPr/>
        </p:nvPicPr>
        <p:blipFill rotWithShape="1">
          <a:blip r:embed="rId8">
            <a:extLst>
              <a:ext uri="{28A0092B-C50C-407E-A947-70E740481C1C}">
                <a14:useLocalDpi xmlns:a14="http://schemas.microsoft.com/office/drawing/2010/main" val="0"/>
              </a:ext>
            </a:extLst>
          </a:blip>
          <a:srcRect l="13695" t="11942" r="13687" b="16845"/>
          <a:stretch>
            <a:fillRect/>
          </a:stretch>
        </p:blipFill>
        <p:spPr bwMode="auto">
          <a:xfrm rot="16200000">
            <a:off x="6625889" y="5652699"/>
            <a:ext cx="804700" cy="105353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014766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a:extLst>
              <a:ext uri="{FF2B5EF4-FFF2-40B4-BE49-F238E27FC236}">
                <a16:creationId xmlns:a16="http://schemas.microsoft.com/office/drawing/2014/main" id="{7CC8192B-1A66-9B69-54BD-6F3D77DD1534}"/>
              </a:ext>
            </a:extLst>
          </p:cNvPr>
          <p:cNvSpPr/>
          <p:nvPr/>
        </p:nvSpPr>
        <p:spPr>
          <a:xfrm>
            <a:off x="1076961" y="244915"/>
            <a:ext cx="10803081" cy="682798"/>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 name="Picture 2">
            <a:extLst>
              <a:ext uri="{FF2B5EF4-FFF2-40B4-BE49-F238E27FC236}">
                <a16:creationId xmlns:a16="http://schemas.microsoft.com/office/drawing/2014/main" id="{87B192DD-FBDE-5DD7-10B6-34843479FA12}"/>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t="6675"/>
          <a:stretch/>
        </p:blipFill>
        <p:spPr>
          <a:xfrm>
            <a:off x="102721" y="92530"/>
            <a:ext cx="802169" cy="836024"/>
          </a:xfrm>
          <a:prstGeom prst="rect">
            <a:avLst/>
          </a:prstGeom>
        </p:spPr>
      </p:pic>
      <p:sp>
        <p:nvSpPr>
          <p:cNvPr id="4" name="TextBox 3">
            <a:extLst>
              <a:ext uri="{FF2B5EF4-FFF2-40B4-BE49-F238E27FC236}">
                <a16:creationId xmlns:a16="http://schemas.microsoft.com/office/drawing/2014/main" id="{B2353D8C-D4E9-7173-0507-5F733C994B87}"/>
              </a:ext>
            </a:extLst>
          </p:cNvPr>
          <p:cNvSpPr txBox="1"/>
          <p:nvPr/>
        </p:nvSpPr>
        <p:spPr>
          <a:xfrm>
            <a:off x="1309753" y="254850"/>
            <a:ext cx="10107240" cy="523220"/>
          </a:xfrm>
          <a:prstGeom prst="rect">
            <a:avLst/>
          </a:prstGeom>
          <a:solidFill>
            <a:schemeClr val="bg1"/>
          </a:solidFill>
          <a:ln>
            <a:solidFill>
              <a:schemeClr val="tx1"/>
            </a:solidFill>
          </a:ln>
        </p:spPr>
        <p:txBody>
          <a:bodyPr wrap="square" lIns="91440" tIns="45720" rIns="91440" bIns="45720" rtlCol="0" anchor="t">
            <a:spAutoFit/>
          </a:bodyPr>
          <a:lstStyle/>
          <a:p>
            <a:r>
              <a:rPr lang="en-GB" sz="2800"/>
              <a:t>Home Learning Projects</a:t>
            </a:r>
          </a:p>
        </p:txBody>
      </p:sp>
      <p:sp>
        <p:nvSpPr>
          <p:cNvPr id="5" name="TextBox 4">
            <a:extLst>
              <a:ext uri="{FF2B5EF4-FFF2-40B4-BE49-F238E27FC236}">
                <a16:creationId xmlns:a16="http://schemas.microsoft.com/office/drawing/2014/main" id="{E8273DE5-9BEA-0F67-A22C-D37D440632A0}"/>
              </a:ext>
            </a:extLst>
          </p:cNvPr>
          <p:cNvSpPr txBox="1"/>
          <p:nvPr/>
        </p:nvSpPr>
        <p:spPr>
          <a:xfrm>
            <a:off x="5492556" y="248932"/>
            <a:ext cx="5921367" cy="523220"/>
          </a:xfrm>
          <a:prstGeom prst="rect">
            <a:avLst/>
          </a:prstGeom>
          <a:noFill/>
          <a:ln>
            <a:solidFill>
              <a:schemeClr val="tx1"/>
            </a:solidFill>
          </a:ln>
        </p:spPr>
        <p:txBody>
          <a:bodyPr wrap="square" rtlCol="0">
            <a:spAutoFit/>
          </a:bodyPr>
          <a:lstStyle/>
          <a:p>
            <a:r>
              <a:rPr lang="en-GB" sz="2800" dirty="0"/>
              <a:t>FS2 Reception  – Spring 1</a:t>
            </a:r>
          </a:p>
        </p:txBody>
      </p:sp>
      <p:sp>
        <p:nvSpPr>
          <p:cNvPr id="9" name="Rounded Rectangle 1">
            <a:extLst>
              <a:ext uri="{FF2B5EF4-FFF2-40B4-BE49-F238E27FC236}">
                <a16:creationId xmlns:a16="http://schemas.microsoft.com/office/drawing/2014/main" id="{B3C225F0-243A-08F8-737C-FDC0FC70C09B}"/>
              </a:ext>
            </a:extLst>
          </p:cNvPr>
          <p:cNvSpPr/>
          <p:nvPr/>
        </p:nvSpPr>
        <p:spPr>
          <a:xfrm>
            <a:off x="1470947" y="4382029"/>
            <a:ext cx="4341296" cy="2293491"/>
          </a:xfrm>
          <a:prstGeom prst="roundRect">
            <a:avLst/>
          </a:prstGeom>
          <a:solidFill>
            <a:srgbClr val="00B0F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Rounded Rectangle 1">
            <a:extLst>
              <a:ext uri="{FF2B5EF4-FFF2-40B4-BE49-F238E27FC236}">
                <a16:creationId xmlns:a16="http://schemas.microsoft.com/office/drawing/2014/main" id="{CDF36BC7-6224-3782-660C-DC20B5BA6452}"/>
              </a:ext>
            </a:extLst>
          </p:cNvPr>
          <p:cNvSpPr/>
          <p:nvPr/>
        </p:nvSpPr>
        <p:spPr>
          <a:xfrm>
            <a:off x="1436737" y="2044037"/>
            <a:ext cx="4341296" cy="2283195"/>
          </a:xfrm>
          <a:prstGeom prst="roundRect">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highlight>
                <a:srgbClr val="FFFF00"/>
              </a:highlight>
            </a:endParaRPr>
          </a:p>
        </p:txBody>
      </p:sp>
      <p:sp>
        <p:nvSpPr>
          <p:cNvPr id="11" name="Rounded Rectangle 1">
            <a:extLst>
              <a:ext uri="{FF2B5EF4-FFF2-40B4-BE49-F238E27FC236}">
                <a16:creationId xmlns:a16="http://schemas.microsoft.com/office/drawing/2014/main" id="{4BAF39C6-7BDD-FD3F-C37D-98FA5FC24D8A}"/>
              </a:ext>
            </a:extLst>
          </p:cNvPr>
          <p:cNvSpPr/>
          <p:nvPr/>
        </p:nvSpPr>
        <p:spPr>
          <a:xfrm>
            <a:off x="6413968" y="2043853"/>
            <a:ext cx="4481714" cy="2283195"/>
          </a:xfrm>
          <a:prstGeom prst="roundRect">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Rounded Rectangle 1">
            <a:extLst>
              <a:ext uri="{FF2B5EF4-FFF2-40B4-BE49-F238E27FC236}">
                <a16:creationId xmlns:a16="http://schemas.microsoft.com/office/drawing/2014/main" id="{39708233-3EE3-003B-FFEF-3E4E59C7950A}"/>
              </a:ext>
            </a:extLst>
          </p:cNvPr>
          <p:cNvSpPr/>
          <p:nvPr/>
        </p:nvSpPr>
        <p:spPr>
          <a:xfrm>
            <a:off x="6424264" y="4491161"/>
            <a:ext cx="4548536" cy="2293492"/>
          </a:xfrm>
          <a:prstGeom prst="roundRect">
            <a:avLst/>
          </a:prstGeom>
          <a:solidFill>
            <a:srgbClr val="7030A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ounded Rectangle 1">
            <a:extLst>
              <a:ext uri="{FF2B5EF4-FFF2-40B4-BE49-F238E27FC236}">
                <a16:creationId xmlns:a16="http://schemas.microsoft.com/office/drawing/2014/main" id="{DF00413D-349B-F20A-AB9F-874A69CD8AF1}"/>
              </a:ext>
            </a:extLst>
          </p:cNvPr>
          <p:cNvSpPr/>
          <p:nvPr/>
        </p:nvSpPr>
        <p:spPr>
          <a:xfrm>
            <a:off x="136904" y="1030323"/>
            <a:ext cx="11739648" cy="923948"/>
          </a:xfrm>
          <a:prstGeom prst="roundRect">
            <a:avLst/>
          </a:prstGeom>
          <a:solidFill>
            <a:schemeClr val="accent2">
              <a:lumMod val="40000"/>
              <a:lumOff val="6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highlight>
                <a:srgbClr val="FFFF00"/>
              </a:highlight>
            </a:endParaRPr>
          </a:p>
        </p:txBody>
      </p:sp>
      <p:sp>
        <p:nvSpPr>
          <p:cNvPr id="14" name="TextBox 13">
            <a:extLst>
              <a:ext uri="{FF2B5EF4-FFF2-40B4-BE49-F238E27FC236}">
                <a16:creationId xmlns:a16="http://schemas.microsoft.com/office/drawing/2014/main" id="{6280983C-D4EC-D896-B002-301BBCB753A5}"/>
              </a:ext>
            </a:extLst>
          </p:cNvPr>
          <p:cNvSpPr txBox="1"/>
          <p:nvPr/>
        </p:nvSpPr>
        <p:spPr>
          <a:xfrm>
            <a:off x="362910" y="1130014"/>
            <a:ext cx="11177924" cy="92333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b="1" dirty="0"/>
              <a:t>These home learning projects are weekly, creative projects. Children should read for a minimum of ten minutes every day. Please send work / photos to the class teacher via Dojo. </a:t>
            </a:r>
          </a:p>
          <a:p>
            <a:endParaRPr lang="en-US" b="1" dirty="0"/>
          </a:p>
        </p:txBody>
      </p:sp>
      <p:sp>
        <p:nvSpPr>
          <p:cNvPr id="24" name="TextBox 23">
            <a:extLst>
              <a:ext uri="{FF2B5EF4-FFF2-40B4-BE49-F238E27FC236}">
                <a16:creationId xmlns:a16="http://schemas.microsoft.com/office/drawing/2014/main" id="{8FC1837E-0799-1667-590E-B3DD55D1A1DB}"/>
              </a:ext>
            </a:extLst>
          </p:cNvPr>
          <p:cNvSpPr txBox="1"/>
          <p:nvPr/>
        </p:nvSpPr>
        <p:spPr>
          <a:xfrm>
            <a:off x="1667793" y="2290974"/>
            <a:ext cx="3824761" cy="1754326"/>
          </a:xfrm>
          <a:prstGeom prst="rect">
            <a:avLst/>
          </a:prstGeom>
          <a:solidFill>
            <a:schemeClr val="bg1"/>
          </a:solidFill>
        </p:spPr>
        <p:txBody>
          <a:bodyPr wrap="square" lIns="91440" tIns="45720" rIns="91440" bIns="45720" rtlCol="0" anchor="t">
            <a:spAutoFit/>
          </a:bodyPr>
          <a:lstStyle/>
          <a:p>
            <a:r>
              <a:rPr lang="en-GB" b="1" dirty="0"/>
              <a:t>Project two: </a:t>
            </a:r>
            <a:endParaRPr lang="en-GB" sz="1800" b="1" dirty="0"/>
          </a:p>
          <a:p>
            <a:r>
              <a:rPr lang="en-GB" b="1" dirty="0"/>
              <a:t>Handed in by</a:t>
            </a:r>
            <a:r>
              <a:rPr lang="en-GB" sz="1800" b="1" dirty="0"/>
              <a:t>:</a:t>
            </a:r>
            <a:r>
              <a:rPr lang="en-GB" b="1" dirty="0"/>
              <a:t> </a:t>
            </a:r>
            <a:r>
              <a:rPr lang="en-GB" sz="1600" dirty="0"/>
              <a:t>Monday 26</a:t>
            </a:r>
            <a:r>
              <a:rPr lang="en-GB" sz="1600" baseline="30000" dirty="0"/>
              <a:t>th</a:t>
            </a:r>
            <a:r>
              <a:rPr lang="en-GB" sz="1600" dirty="0"/>
              <a:t> January</a:t>
            </a:r>
          </a:p>
          <a:p>
            <a:r>
              <a:rPr lang="en-GB" b="1" dirty="0"/>
              <a:t>Details: </a:t>
            </a:r>
            <a:r>
              <a:rPr lang="en-GB" dirty="0"/>
              <a:t>Can you retell the Peace at Last story? Draw a picture and add a label. Don’t forget to use your Fred fingers for spellings!</a:t>
            </a:r>
          </a:p>
        </p:txBody>
      </p:sp>
      <p:sp>
        <p:nvSpPr>
          <p:cNvPr id="25" name="TextBox 24">
            <a:extLst>
              <a:ext uri="{FF2B5EF4-FFF2-40B4-BE49-F238E27FC236}">
                <a16:creationId xmlns:a16="http://schemas.microsoft.com/office/drawing/2014/main" id="{EE6BFBC2-16B4-DD81-0414-8DC6B0C22113}"/>
              </a:ext>
            </a:extLst>
          </p:cNvPr>
          <p:cNvSpPr txBox="1"/>
          <p:nvPr/>
        </p:nvSpPr>
        <p:spPr>
          <a:xfrm>
            <a:off x="6608214" y="2351101"/>
            <a:ext cx="4113998" cy="1477328"/>
          </a:xfrm>
          <a:prstGeom prst="rect">
            <a:avLst/>
          </a:prstGeom>
          <a:solidFill>
            <a:schemeClr val="bg1"/>
          </a:solidFill>
        </p:spPr>
        <p:txBody>
          <a:bodyPr wrap="square" lIns="91440" tIns="45720" rIns="91440" bIns="45720" rtlCol="0" anchor="t">
            <a:spAutoFit/>
          </a:bodyPr>
          <a:lstStyle/>
          <a:p>
            <a:r>
              <a:rPr lang="en-GB" b="1" dirty="0"/>
              <a:t>Project three: </a:t>
            </a:r>
            <a:endParaRPr lang="en-GB" sz="1800" b="1" dirty="0"/>
          </a:p>
          <a:p>
            <a:r>
              <a:rPr lang="en-GB" b="1" dirty="0"/>
              <a:t>Handed in by</a:t>
            </a:r>
            <a:r>
              <a:rPr lang="en-GB" sz="1800" b="1" dirty="0"/>
              <a:t>:</a:t>
            </a:r>
            <a:r>
              <a:rPr lang="en-GB" b="1" dirty="0"/>
              <a:t> </a:t>
            </a:r>
            <a:r>
              <a:rPr lang="en-GB" sz="1600" dirty="0"/>
              <a:t>Monday 26</a:t>
            </a:r>
            <a:r>
              <a:rPr lang="en-GB" sz="1600" baseline="30000" dirty="0"/>
              <a:t>th</a:t>
            </a:r>
            <a:r>
              <a:rPr lang="en-GB" sz="1600" dirty="0"/>
              <a:t> January</a:t>
            </a:r>
          </a:p>
          <a:p>
            <a:r>
              <a:rPr lang="en-GB" b="1" dirty="0"/>
              <a:t>Details: </a:t>
            </a:r>
            <a:r>
              <a:rPr lang="en-GB" dirty="0"/>
              <a:t>Can you draw a picture of a celebration you can remember from your past? Add some labels if you can.</a:t>
            </a:r>
          </a:p>
        </p:txBody>
      </p:sp>
      <p:sp>
        <p:nvSpPr>
          <p:cNvPr id="26" name="TextBox 25">
            <a:extLst>
              <a:ext uri="{FF2B5EF4-FFF2-40B4-BE49-F238E27FC236}">
                <a16:creationId xmlns:a16="http://schemas.microsoft.com/office/drawing/2014/main" id="{7821B658-E266-14F2-3342-355348DD1AFC}"/>
              </a:ext>
            </a:extLst>
          </p:cNvPr>
          <p:cNvSpPr txBox="1"/>
          <p:nvPr/>
        </p:nvSpPr>
        <p:spPr>
          <a:xfrm>
            <a:off x="1702004" y="4584255"/>
            <a:ext cx="3790551" cy="1754326"/>
          </a:xfrm>
          <a:prstGeom prst="rect">
            <a:avLst/>
          </a:prstGeom>
          <a:solidFill>
            <a:schemeClr val="bg1"/>
          </a:solidFill>
        </p:spPr>
        <p:txBody>
          <a:bodyPr wrap="square" lIns="91440" tIns="45720" rIns="91440" bIns="45720" rtlCol="0" anchor="t">
            <a:spAutoFit/>
          </a:bodyPr>
          <a:lstStyle/>
          <a:p>
            <a:r>
              <a:rPr lang="en-GB" b="1" dirty="0"/>
              <a:t>Project four: </a:t>
            </a:r>
            <a:endParaRPr lang="en-GB" sz="1800" b="1" dirty="0"/>
          </a:p>
          <a:p>
            <a:r>
              <a:rPr lang="en-GB" b="1" dirty="0"/>
              <a:t>Handed in by</a:t>
            </a:r>
            <a:r>
              <a:rPr lang="en-GB" sz="1800" b="1" dirty="0"/>
              <a:t>:</a:t>
            </a:r>
            <a:r>
              <a:rPr lang="en-GB" b="1" dirty="0"/>
              <a:t> </a:t>
            </a:r>
            <a:r>
              <a:rPr lang="en-GB" sz="1600"/>
              <a:t>Monday 2nd </a:t>
            </a:r>
            <a:r>
              <a:rPr lang="en-GB" sz="1600" dirty="0"/>
              <a:t>February </a:t>
            </a:r>
            <a:r>
              <a:rPr lang="en-GB" b="1" dirty="0"/>
              <a:t>Details: </a:t>
            </a:r>
            <a:r>
              <a:rPr lang="en-GB" dirty="0"/>
              <a:t>Can you practise the static movements we have learnt in PE? Show your grown ups Tuck, Pike, Straight, Straddle and Star poses. </a:t>
            </a:r>
          </a:p>
        </p:txBody>
      </p:sp>
      <p:sp>
        <p:nvSpPr>
          <p:cNvPr id="27" name="TextBox 26">
            <a:extLst>
              <a:ext uri="{FF2B5EF4-FFF2-40B4-BE49-F238E27FC236}">
                <a16:creationId xmlns:a16="http://schemas.microsoft.com/office/drawing/2014/main" id="{B879C49F-079D-1A8E-A927-A1BA2C9E7066}"/>
              </a:ext>
            </a:extLst>
          </p:cNvPr>
          <p:cNvSpPr txBox="1"/>
          <p:nvPr/>
        </p:nvSpPr>
        <p:spPr>
          <a:xfrm>
            <a:off x="6544168" y="4648600"/>
            <a:ext cx="4176885" cy="2031325"/>
          </a:xfrm>
          <a:prstGeom prst="rect">
            <a:avLst/>
          </a:prstGeom>
          <a:solidFill>
            <a:schemeClr val="bg1"/>
          </a:solidFill>
        </p:spPr>
        <p:txBody>
          <a:bodyPr wrap="square" lIns="91440" tIns="45720" rIns="91440" bIns="45720" rtlCol="0" anchor="t">
            <a:spAutoFit/>
          </a:bodyPr>
          <a:lstStyle/>
          <a:p>
            <a:r>
              <a:rPr lang="en-GB" b="1" dirty="0"/>
              <a:t>Project five: </a:t>
            </a:r>
            <a:endParaRPr lang="en-GB" sz="1800" b="1" dirty="0"/>
          </a:p>
          <a:p>
            <a:r>
              <a:rPr lang="en-GB" b="1" dirty="0"/>
              <a:t>Handed in by</a:t>
            </a:r>
            <a:r>
              <a:rPr lang="en-GB" sz="1800" b="1" dirty="0"/>
              <a:t>:</a:t>
            </a:r>
            <a:r>
              <a:rPr lang="en-GB" b="1" dirty="0"/>
              <a:t> </a:t>
            </a:r>
            <a:r>
              <a:rPr lang="en-GB" sz="1600" dirty="0"/>
              <a:t>Monday 9</a:t>
            </a:r>
            <a:r>
              <a:rPr lang="en-GB" sz="1600" baseline="30000" dirty="0"/>
              <a:t>th</a:t>
            </a:r>
            <a:r>
              <a:rPr lang="en-GB" sz="1600" dirty="0"/>
              <a:t> February </a:t>
            </a:r>
            <a:r>
              <a:rPr lang="en-GB" b="1" dirty="0"/>
              <a:t>Details: </a:t>
            </a:r>
            <a:r>
              <a:rPr lang="en-GB" dirty="0"/>
              <a:t>Find some ice(from outside or the freezer) and see how long it takes to melt. Investigate melting and how ice is created. How can you speed up or slow down the process of melting?</a:t>
            </a:r>
          </a:p>
        </p:txBody>
      </p:sp>
    </p:spTree>
    <p:extLst>
      <p:ext uri="{BB962C8B-B14F-4D97-AF65-F5344CB8AC3E}">
        <p14:creationId xmlns:p14="http://schemas.microsoft.com/office/powerpoint/2010/main" val="274154573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5919e527-bbc4-47cd-8a70-4c954fa39185">
      <Terms xmlns="http://schemas.microsoft.com/office/infopath/2007/PartnerControls"/>
    </lcf76f155ced4ddcb4097134ff3c332f>
    <TaxCatchAll xmlns="9f36366d-ec28-41c5-adb7-0d449e171513"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4EE0D3FFCD7B0A48BE9F33F99353B96A" ma:contentTypeVersion="16" ma:contentTypeDescription="Create a new document." ma:contentTypeScope="" ma:versionID="a84ca1e77dde329dfc59684a9b7da592">
  <xsd:schema xmlns:xsd="http://www.w3.org/2001/XMLSchema" xmlns:xs="http://www.w3.org/2001/XMLSchema" xmlns:p="http://schemas.microsoft.com/office/2006/metadata/properties" xmlns:ns2="5919e527-bbc4-47cd-8a70-4c954fa39185" xmlns:ns3="9f36366d-ec28-41c5-adb7-0d449e171513" targetNamespace="http://schemas.microsoft.com/office/2006/metadata/properties" ma:root="true" ma:fieldsID="c4ce194470ba7e84f814ea821f13b288" ns2:_="" ns3:_="">
    <xsd:import namespace="5919e527-bbc4-47cd-8a70-4c954fa39185"/>
    <xsd:import namespace="9f36366d-ec28-41c5-adb7-0d449e171513"/>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MediaServiceLocatio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919e527-bbc4-47cd-8a70-4c954fa3918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MediaServiceLocation" ma:index="16" nillable="true" ma:displayName="Location" ma:indexed="true" ma:internalName="MediaServiceLocation" ma:readOnly="true">
      <xsd:simpleType>
        <xsd:restriction base="dms:Text"/>
      </xsd:simpleType>
    </xsd:element>
    <xsd:element name="lcf76f155ced4ddcb4097134ff3c332f" ma:index="18" nillable="true" ma:taxonomy="true" ma:internalName="lcf76f155ced4ddcb4097134ff3c332f" ma:taxonomyFieldName="MediaServiceImageTags" ma:displayName="Image Tags" ma:readOnly="false" ma:fieldId="{5cf76f15-5ced-4ddc-b409-7134ff3c332f}" ma:taxonomyMulti="true" ma:sspId="901fbdf8-bfcf-4282-bcc0-e8acad32bf69" ma:termSetId="09814cd3-568e-fe90-9814-8d621ff8fb84" ma:anchorId="fba54fb3-c3e1-fe81-a776-ca4b69148c4d" ma:open="true" ma:isKeyword="false">
      <xsd:complexType>
        <xsd:sequence>
          <xsd:element ref="pc:Terms" minOccurs="0" maxOccurs="1"/>
        </xsd:sequence>
      </xsd:complexType>
    </xsd:element>
    <xsd:element name="MediaServiceOCR" ma:index="20" nillable="true" ma:displayName="Extracted Text" ma:internalName="MediaServiceOCR" ma:readOnly="true">
      <xsd:simpleType>
        <xsd:restriction base="dms:Note">
          <xsd:maxLength value="255"/>
        </xsd:restriction>
      </xsd:simpleType>
    </xsd:element>
    <xsd:element name="MediaServiceBillingMetadata" ma:index="23"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9f36366d-ec28-41c5-adb7-0d449e171513" elementFormDefault="qualified">
    <xsd:import namespace="http://schemas.microsoft.com/office/2006/documentManagement/types"/>
    <xsd:import namespace="http://schemas.microsoft.com/office/infopath/2007/PartnerControls"/>
    <xsd:element name="TaxCatchAll" ma:index="19" nillable="true" ma:displayName="Taxonomy Catch All Column" ma:hidden="true" ma:list="{d880d65a-cbae-4491-9d60-4ac19f7d1d6c}" ma:internalName="TaxCatchAll" ma:showField="CatchAllData" ma:web="9f36366d-ec28-41c5-adb7-0d449e171513">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A7A7C840-EEAD-4A8F-902B-20B369CDBD4D}">
  <ds:schemaRefs>
    <ds:schemaRef ds:uri="http://schemas.microsoft.com/office/2006/metadata/properties"/>
    <ds:schemaRef ds:uri="http://schemas.microsoft.com/office/infopath/2007/PartnerControls"/>
    <ds:schemaRef ds:uri="5919e527-bbc4-47cd-8a70-4c954fa39185"/>
    <ds:schemaRef ds:uri="9f36366d-ec28-41c5-adb7-0d449e171513"/>
  </ds:schemaRefs>
</ds:datastoreItem>
</file>

<file path=customXml/itemProps2.xml><?xml version="1.0" encoding="utf-8"?>
<ds:datastoreItem xmlns:ds="http://schemas.openxmlformats.org/officeDocument/2006/customXml" ds:itemID="{A47387B9-0EC7-4180-81EF-70CD7B8C6F6A}">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5919e527-bbc4-47cd-8a70-4c954fa39185"/>
    <ds:schemaRef ds:uri="9f36366d-ec28-41c5-adb7-0d449e171513"/>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AE2A852D-2ABA-45AD-9F4B-CFDBB48E0CFE}">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505</TotalTime>
  <Words>628</Words>
  <Application>Microsoft Office PowerPoint</Application>
  <PresentationFormat>Widescreen</PresentationFormat>
  <Paragraphs>47</Paragraphs>
  <Slides>3</Slides>
  <Notes>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3</vt:i4>
      </vt:variant>
    </vt:vector>
  </HeadingPairs>
  <TitlesOfParts>
    <vt:vector size="7" baseType="lpstr">
      <vt:lpstr>Aptos</vt:lpstr>
      <vt:lpstr>Aptos Display</vt:lpstr>
      <vt:lpstr>Arial</vt:lpstr>
      <vt:lpstr>Office Theme</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anna connolly</dc:creator>
  <cp:lastModifiedBy>anna connolly</cp:lastModifiedBy>
  <cp:revision>11</cp:revision>
  <dcterms:created xsi:type="dcterms:W3CDTF">2024-09-04T07:13:50Z</dcterms:created>
  <dcterms:modified xsi:type="dcterms:W3CDTF">2026-02-03T10:30:44Z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0x0101004EE0D3FFCD7B0A48BE9F33F99353B96A</vt:lpwstr>
  </property>
  <property fmtid="{D5CDD505-2E9C-101B-9397-08002B2CF9AE}" pid="3" name="MediaServiceImageTags">
    <vt:lpwstr/>
  </property>
</Properties>
</file>