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2383F-F88B-44DF-B0BE-E978C501C14F}" v="3" dt="2026-02-03T10:30:38.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modSld">
      <pc:chgData name="anna connolly" userId="942ab929-8cbc-4ade-88df-87eb4558037b" providerId="ADAL" clId="{00DDC3E6-A82B-4C32-B628-0A8F61EC6EB1}" dt="2026-02-03T10:30:38.357" v="12" actId="1076"/>
      <pc:docMkLst>
        <pc:docMk/>
      </pc:docMkLst>
      <pc:sldChg chg="modSp mod">
        <pc:chgData name="anna connolly" userId="942ab929-8cbc-4ade-88df-87eb4558037b" providerId="ADAL" clId="{00DDC3E6-A82B-4C32-B628-0A8F61EC6EB1}" dt="2026-02-03T10:30:38.357" v="12" actId="1076"/>
        <pc:sldMkLst>
          <pc:docMk/>
          <pc:sldMk cId="410147669" sldId="259"/>
        </pc:sldMkLst>
        <pc:spChg chg="mod">
          <ac:chgData name="anna connolly" userId="942ab929-8cbc-4ade-88df-87eb4558037b" providerId="ADAL" clId="{00DDC3E6-A82B-4C32-B628-0A8F61EC6EB1}" dt="2026-02-03T10:30:12.451" v="3" actId="14100"/>
          <ac:spMkLst>
            <pc:docMk/>
            <pc:sldMk cId="410147669" sldId="259"/>
            <ac:spMk id="6" creationId="{B182933D-65D8-1C58-3DA1-FE13D522C88C}"/>
          </ac:spMkLst>
        </pc:spChg>
        <pc:spChg chg="mod">
          <ac:chgData name="anna connolly" userId="942ab929-8cbc-4ade-88df-87eb4558037b" providerId="ADAL" clId="{00DDC3E6-A82B-4C32-B628-0A8F61EC6EB1}" dt="2026-02-03T10:30:15.075" v="4" actId="1076"/>
          <ac:spMkLst>
            <pc:docMk/>
            <pc:sldMk cId="410147669" sldId="259"/>
            <ac:spMk id="9" creationId="{B3C225F0-243A-08F8-737C-FDC0FC70C09B}"/>
          </ac:spMkLst>
        </pc:spChg>
        <pc:spChg chg="mod">
          <ac:chgData name="anna connolly" userId="942ab929-8cbc-4ade-88df-87eb4558037b" providerId="ADAL" clId="{00DDC3E6-A82B-4C32-B628-0A8F61EC6EB1}" dt="2026-02-03T10:30:18.588" v="5" actId="1076"/>
          <ac:spMkLst>
            <pc:docMk/>
            <pc:sldMk cId="410147669" sldId="259"/>
            <ac:spMk id="17" creationId="{3BC2BBF0-73E9-8869-E81C-DE3B5A542340}"/>
          </ac:spMkLst>
        </pc:spChg>
        <pc:spChg chg="mod">
          <ac:chgData name="anna connolly" userId="942ab929-8cbc-4ade-88df-87eb4558037b" providerId="ADAL" clId="{00DDC3E6-A82B-4C32-B628-0A8F61EC6EB1}" dt="2026-02-03T10:30:09.477" v="2" actId="1076"/>
          <ac:spMkLst>
            <pc:docMk/>
            <pc:sldMk cId="410147669" sldId="259"/>
            <ac:spMk id="20" creationId="{F474F4CD-CD2E-9A65-23FF-1A18C1EFDE4F}"/>
          </ac:spMkLst>
        </pc:spChg>
        <pc:spChg chg="mod">
          <ac:chgData name="anna connolly" userId="942ab929-8cbc-4ade-88df-87eb4558037b" providerId="ADAL" clId="{00DDC3E6-A82B-4C32-B628-0A8F61EC6EB1}" dt="2026-02-03T10:30:23.219" v="7" actId="14100"/>
          <ac:spMkLst>
            <pc:docMk/>
            <pc:sldMk cId="410147669" sldId="259"/>
            <ac:spMk id="21" creationId="{4DC9AD53-DE10-9053-34C9-962D24FD7049}"/>
          </ac:spMkLst>
        </pc:spChg>
        <pc:spChg chg="mod">
          <ac:chgData name="anna connolly" userId="942ab929-8cbc-4ade-88df-87eb4558037b" providerId="ADAL" clId="{00DDC3E6-A82B-4C32-B628-0A8F61EC6EB1}" dt="2026-02-03T10:30:28.517" v="9" actId="14100"/>
          <ac:spMkLst>
            <pc:docMk/>
            <pc:sldMk cId="410147669" sldId="259"/>
            <ac:spMk id="24" creationId="{09D59F17-60CF-2504-3890-967D74305187}"/>
          </ac:spMkLst>
        </pc:spChg>
        <pc:picChg chg="mod">
          <ac:chgData name="anna connolly" userId="942ab929-8cbc-4ade-88df-87eb4558037b" providerId="ADAL" clId="{00DDC3E6-A82B-4C32-B628-0A8F61EC6EB1}" dt="2026-02-03T10:30:33.424" v="10" actId="1076"/>
          <ac:picMkLst>
            <pc:docMk/>
            <pc:sldMk cId="410147669" sldId="259"/>
            <ac:picMk id="14" creationId="{547C03AC-C470-0CA7-6AC4-8C8A56A99A70}"/>
          </ac:picMkLst>
        </pc:picChg>
        <pc:picChg chg="mod">
          <ac:chgData name="anna connolly" userId="942ab929-8cbc-4ade-88df-87eb4558037b" providerId="ADAL" clId="{00DDC3E6-A82B-4C32-B628-0A8F61EC6EB1}" dt="2026-02-03T10:30:35.748" v="11" actId="1076"/>
          <ac:picMkLst>
            <pc:docMk/>
            <pc:sldMk cId="410147669" sldId="259"/>
            <ac:picMk id="1026" creationId="{285583A4-4D40-C5E9-193B-91BA24770E44}"/>
          </ac:picMkLst>
        </pc:picChg>
        <pc:picChg chg="mod">
          <ac:chgData name="anna connolly" userId="942ab929-8cbc-4ade-88df-87eb4558037b" providerId="ADAL" clId="{00DDC3E6-A82B-4C32-B628-0A8F61EC6EB1}" dt="2026-02-03T10:30:38.357" v="12" actId="1076"/>
          <ac:picMkLst>
            <pc:docMk/>
            <pc:sldMk cId="410147669" sldId="259"/>
            <ac:picMk id="1028" creationId="{A5E2AD74-B23B-8C74-735D-54E909E3126D}"/>
          </ac:picMkLst>
        </pc:picChg>
      </pc:sldChg>
    </pc:docChg>
  </pc:docChgLst>
  <pc:docChgLst>
    <pc:chgData name="Hannah McLoughlin" userId="08278e35-db58-462c-a1bd-22974fe8c505" providerId="ADAL" clId="{F1DD3C07-E2B1-4AC0-AC50-A00FAD34A3A0}"/>
    <pc:docChg chg="custSel modSld">
      <pc:chgData name="Hannah McLoughlin" userId="08278e35-db58-462c-a1bd-22974fe8c505" providerId="ADAL" clId="{F1DD3C07-E2B1-4AC0-AC50-A00FAD34A3A0}" dt="2026-01-08T16:24:53.905" v="712" actId="20577"/>
      <pc:docMkLst>
        <pc:docMk/>
      </pc:docMkLst>
      <pc:sldChg chg="addSp delSp modSp mod">
        <pc:chgData name="Hannah McLoughlin" userId="08278e35-db58-462c-a1bd-22974fe8c505" providerId="ADAL" clId="{F1DD3C07-E2B1-4AC0-AC50-A00FAD34A3A0}" dt="2026-01-08T16:23:55.499" v="596" actId="1076"/>
        <pc:sldMkLst>
          <pc:docMk/>
          <pc:sldMk cId="410147669" sldId="259"/>
        </pc:sldMkLst>
        <pc:spChg chg="mod">
          <ac:chgData name="Hannah McLoughlin" userId="08278e35-db58-462c-a1bd-22974fe8c505" providerId="ADAL" clId="{F1DD3C07-E2B1-4AC0-AC50-A00FAD34A3A0}" dt="2026-01-08T16:17:47.862" v="248" actId="14100"/>
          <ac:spMkLst>
            <pc:docMk/>
            <pc:sldMk cId="410147669" sldId="259"/>
            <ac:spMk id="6" creationId="{B182933D-65D8-1C58-3DA1-FE13D522C88C}"/>
          </ac:spMkLst>
        </pc:spChg>
        <pc:spChg chg="mod">
          <ac:chgData name="Hannah McLoughlin" userId="08278e35-db58-462c-a1bd-22974fe8c505" providerId="ADAL" clId="{F1DD3C07-E2B1-4AC0-AC50-A00FAD34A3A0}" dt="2026-01-08T16:19:05.478" v="366" actId="1036"/>
          <ac:spMkLst>
            <pc:docMk/>
            <pc:sldMk cId="410147669" sldId="259"/>
            <ac:spMk id="9" creationId="{B3C225F0-243A-08F8-737C-FDC0FC70C09B}"/>
          </ac:spMkLst>
        </pc:spChg>
        <pc:spChg chg="mod">
          <ac:chgData name="Hannah McLoughlin" userId="08278e35-db58-462c-a1bd-22974fe8c505" providerId="ADAL" clId="{F1DD3C07-E2B1-4AC0-AC50-A00FAD34A3A0}" dt="2026-01-08T16:20:35.153" v="509" actId="14100"/>
          <ac:spMkLst>
            <pc:docMk/>
            <pc:sldMk cId="410147669" sldId="259"/>
            <ac:spMk id="12" creationId="{39708233-3EE3-003B-FFEF-3E4E59C7950A}"/>
          </ac:spMkLst>
        </pc:spChg>
        <pc:spChg chg="mod">
          <ac:chgData name="Hannah McLoughlin" userId="08278e35-db58-462c-a1bd-22974fe8c505" providerId="ADAL" clId="{F1DD3C07-E2B1-4AC0-AC50-A00FAD34A3A0}" dt="2026-01-08T16:18:38.749" v="340" actId="1035"/>
          <ac:spMkLst>
            <pc:docMk/>
            <pc:sldMk cId="410147669" sldId="259"/>
            <ac:spMk id="15" creationId="{C9689B2E-B443-32D0-20A8-A0885DD982BD}"/>
          </ac:spMkLst>
        </pc:spChg>
        <pc:spChg chg="mod">
          <ac:chgData name="Hannah McLoughlin" userId="08278e35-db58-462c-a1bd-22974fe8c505" providerId="ADAL" clId="{F1DD3C07-E2B1-4AC0-AC50-A00FAD34A3A0}" dt="2026-01-08T16:19:05.478" v="366" actId="1036"/>
          <ac:spMkLst>
            <pc:docMk/>
            <pc:sldMk cId="410147669" sldId="259"/>
            <ac:spMk id="17" creationId="{3BC2BBF0-73E9-8869-E81C-DE3B5A542340}"/>
          </ac:spMkLst>
        </pc:spChg>
        <pc:spChg chg="mod">
          <ac:chgData name="Hannah McLoughlin" userId="08278e35-db58-462c-a1bd-22974fe8c505" providerId="ADAL" clId="{F1DD3C07-E2B1-4AC0-AC50-A00FAD34A3A0}" dt="2026-01-08T16:20:38.563" v="510" actId="33524"/>
          <ac:spMkLst>
            <pc:docMk/>
            <pc:sldMk cId="410147669" sldId="259"/>
            <ac:spMk id="18" creationId="{A7390E30-173E-3BCE-6432-623518765DF1}"/>
          </ac:spMkLst>
        </pc:spChg>
        <pc:spChg chg="mod">
          <ac:chgData name="Hannah McLoughlin" userId="08278e35-db58-462c-a1bd-22974fe8c505" providerId="ADAL" clId="{F1DD3C07-E2B1-4AC0-AC50-A00FAD34A3A0}" dt="2026-01-08T16:16:55.568" v="227" actId="20577"/>
          <ac:spMkLst>
            <pc:docMk/>
            <pc:sldMk cId="410147669" sldId="259"/>
            <ac:spMk id="19" creationId="{709878FF-CEB5-5F53-11AB-3C1EC10685EF}"/>
          </ac:spMkLst>
        </pc:spChg>
        <pc:spChg chg="mod">
          <ac:chgData name="Hannah McLoughlin" userId="08278e35-db58-462c-a1bd-22974fe8c505" providerId="ADAL" clId="{F1DD3C07-E2B1-4AC0-AC50-A00FAD34A3A0}" dt="2026-01-08T16:18:26.483" v="333" actId="20577"/>
          <ac:spMkLst>
            <pc:docMk/>
            <pc:sldMk cId="410147669" sldId="259"/>
            <ac:spMk id="20" creationId="{F474F4CD-CD2E-9A65-23FF-1A18C1EFDE4F}"/>
          </ac:spMkLst>
        </pc:spChg>
        <pc:spChg chg="add mod">
          <ac:chgData name="Hannah McLoughlin" userId="08278e35-db58-462c-a1bd-22974fe8c505" providerId="ADAL" clId="{F1DD3C07-E2B1-4AC0-AC50-A00FAD34A3A0}" dt="2026-01-08T16:22:05.602" v="578" actId="14100"/>
          <ac:spMkLst>
            <pc:docMk/>
            <pc:sldMk cId="410147669" sldId="259"/>
            <ac:spMk id="21" creationId="{4DC9AD53-DE10-9053-34C9-962D24FD7049}"/>
          </ac:spMkLst>
        </pc:spChg>
        <pc:spChg chg="add mod">
          <ac:chgData name="Hannah McLoughlin" userId="08278e35-db58-462c-a1bd-22974fe8c505" providerId="ADAL" clId="{F1DD3C07-E2B1-4AC0-AC50-A00FAD34A3A0}" dt="2026-01-08T16:22:16.190" v="580" actId="1076"/>
          <ac:spMkLst>
            <pc:docMk/>
            <pc:sldMk cId="410147669" sldId="259"/>
            <ac:spMk id="24" creationId="{09D59F17-60CF-2504-3890-967D74305187}"/>
          </ac:spMkLst>
        </pc:spChg>
        <pc:picChg chg="mod">
          <ac:chgData name="Hannah McLoughlin" userId="08278e35-db58-462c-a1bd-22974fe8c505" providerId="ADAL" clId="{F1DD3C07-E2B1-4AC0-AC50-A00FAD34A3A0}" dt="2026-01-08T16:22:19.378" v="581" actId="1076"/>
          <ac:picMkLst>
            <pc:docMk/>
            <pc:sldMk cId="410147669" sldId="259"/>
            <ac:picMk id="14" creationId="{547C03AC-C470-0CA7-6AC4-8C8A56A99A70}"/>
          </ac:picMkLst>
        </pc:picChg>
        <pc:picChg chg="add mod">
          <ac:chgData name="Hannah McLoughlin" userId="08278e35-db58-462c-a1bd-22974fe8c505" providerId="ADAL" clId="{F1DD3C07-E2B1-4AC0-AC50-A00FAD34A3A0}" dt="2026-01-08T16:22:53.892" v="586" actId="1076"/>
          <ac:picMkLst>
            <pc:docMk/>
            <pc:sldMk cId="410147669" sldId="259"/>
            <ac:picMk id="1026" creationId="{285583A4-4D40-C5E9-193B-91BA24770E44}"/>
          </ac:picMkLst>
        </pc:picChg>
        <pc:picChg chg="add mod">
          <ac:chgData name="Hannah McLoughlin" userId="08278e35-db58-462c-a1bd-22974fe8c505" providerId="ADAL" clId="{F1DD3C07-E2B1-4AC0-AC50-A00FAD34A3A0}" dt="2026-01-08T16:23:55.499" v="596" actId="1076"/>
          <ac:picMkLst>
            <pc:docMk/>
            <pc:sldMk cId="410147669" sldId="259"/>
            <ac:picMk id="1028" creationId="{A5E2AD74-B23B-8C74-735D-54E909E3126D}"/>
          </ac:picMkLst>
        </pc:picChg>
      </pc:sldChg>
      <pc:sldChg chg="modSp mod">
        <pc:chgData name="Hannah McLoughlin" userId="08278e35-db58-462c-a1bd-22974fe8c505" providerId="ADAL" clId="{F1DD3C07-E2B1-4AC0-AC50-A00FAD34A3A0}" dt="2026-01-08T16:24:53.905" v="712" actId="20577"/>
        <pc:sldMkLst>
          <pc:docMk/>
          <pc:sldMk cId="2741545733" sldId="260"/>
        </pc:sldMkLst>
        <pc:spChg chg="mod">
          <ac:chgData name="Hannah McLoughlin" userId="08278e35-db58-462c-a1bd-22974fe8c505" providerId="ADAL" clId="{F1DD3C07-E2B1-4AC0-AC50-A00FAD34A3A0}" dt="2026-01-08T16:24:53.905" v="712" actId="20577"/>
          <ac:spMkLst>
            <pc:docMk/>
            <pc:sldMk cId="2741545733" sldId="260"/>
            <ac:spMk id="24" creationId="{8FC1837E-0799-1667-590E-B3DD55D1A1DB}"/>
          </ac:spMkLst>
        </pc:spChg>
        <pc:spChg chg="mod">
          <ac:chgData name="Hannah McLoughlin" userId="08278e35-db58-462c-a1bd-22974fe8c505" providerId="ADAL" clId="{F1DD3C07-E2B1-4AC0-AC50-A00FAD34A3A0}" dt="2026-01-05T16:25:09.264" v="91" actId="20577"/>
          <ac:spMkLst>
            <pc:docMk/>
            <pc:sldMk cId="2741545733" sldId="260"/>
            <ac:spMk id="25" creationId="{EE6BFBC2-16B4-DD81-0414-8DC6B0C22113}"/>
          </ac:spMkLst>
        </pc:spChg>
        <pc:spChg chg="mod">
          <ac:chgData name="Hannah McLoughlin" userId="08278e35-db58-462c-a1bd-22974fe8c505" providerId="ADAL" clId="{F1DD3C07-E2B1-4AC0-AC50-A00FAD34A3A0}" dt="2026-01-05T16:25:31.409" v="100" actId="20577"/>
          <ac:spMkLst>
            <pc:docMk/>
            <pc:sldMk cId="2741545733" sldId="260"/>
            <ac:spMk id="26" creationId="{7821B658-E266-14F2-3342-355348DD1AFC}"/>
          </ac:spMkLst>
        </pc:spChg>
        <pc:spChg chg="mod">
          <ac:chgData name="Hannah McLoughlin" userId="08278e35-db58-462c-a1bd-22974fe8c505" providerId="ADAL" clId="{F1DD3C07-E2B1-4AC0-AC50-A00FAD34A3A0}" dt="2026-01-05T16:25:15.887" v="94" actId="20577"/>
          <ac:spMkLst>
            <pc:docMk/>
            <pc:sldMk cId="2741545733" sldId="260"/>
            <ac:spMk id="27" creationId="{B879C49F-079D-1A8E-A927-A1BA2C9E706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79434C-5639-4DE8-997C-3B96CE1BD919}"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7C06CF-733D-435D-B005-A4380276BBF4}" type="slidenum">
              <a:rPr lang="en-GB" smtClean="0"/>
              <a:t>‹#›</a:t>
            </a:fld>
            <a:endParaRPr lang="en-GB"/>
          </a:p>
        </p:txBody>
      </p:sp>
    </p:spTree>
    <p:extLst>
      <p:ext uri="{BB962C8B-B14F-4D97-AF65-F5344CB8AC3E}">
        <p14:creationId xmlns:p14="http://schemas.microsoft.com/office/powerpoint/2010/main" val="3812615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7C06CF-733D-435D-B005-A4380276BBF4}" type="slidenum">
              <a:rPr lang="en-GB" smtClean="0"/>
              <a:t>2</a:t>
            </a:fld>
            <a:endParaRPr lang="en-GB"/>
          </a:p>
        </p:txBody>
      </p:sp>
    </p:spTree>
    <p:extLst>
      <p:ext uri="{BB962C8B-B14F-4D97-AF65-F5344CB8AC3E}">
        <p14:creationId xmlns:p14="http://schemas.microsoft.com/office/powerpoint/2010/main" val="499590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FS2 Reception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02721" y="1111216"/>
            <a:ext cx="3903404" cy="2127119"/>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13484" y="3401734"/>
            <a:ext cx="3903404" cy="1722486"/>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37441" y="1196991"/>
            <a:ext cx="3903404" cy="2232009"/>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0746" y="1281760"/>
            <a:ext cx="3903404" cy="1525243"/>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8146176" y="3004564"/>
            <a:ext cx="3903404" cy="1711611"/>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6176" y="4908350"/>
            <a:ext cx="3903404" cy="1604133"/>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48752" y="1484009"/>
            <a:ext cx="3441290" cy="1754326"/>
          </a:xfrm>
          <a:prstGeom prst="rect">
            <a:avLst/>
          </a:prstGeom>
          <a:solidFill>
            <a:schemeClr val="bg1"/>
          </a:solidFill>
        </p:spPr>
        <p:txBody>
          <a:bodyPr wrap="square" rtlCol="0">
            <a:spAutoFit/>
          </a:bodyPr>
          <a:lstStyle/>
          <a:p>
            <a:r>
              <a:rPr lang="en-GB" sz="1800" dirty="0"/>
              <a:t>Maths</a:t>
            </a:r>
          </a:p>
          <a:p>
            <a:r>
              <a:rPr lang="en-GB" sz="1800" dirty="0"/>
              <a:t>We will be looking at ordinality and composition. We will start to look at numbers beyond 5. We will also look at mass and capacity. </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71803" y="1444216"/>
            <a:ext cx="3441290" cy="1200329"/>
          </a:xfrm>
          <a:prstGeom prst="rect">
            <a:avLst/>
          </a:prstGeom>
          <a:solidFill>
            <a:schemeClr val="bg1"/>
          </a:solidFill>
        </p:spPr>
        <p:txBody>
          <a:bodyPr wrap="square" rtlCol="0">
            <a:spAutoFit/>
          </a:bodyPr>
          <a:lstStyle/>
          <a:p>
            <a:r>
              <a:rPr lang="en-GB" sz="1800" dirty="0"/>
              <a:t>History</a:t>
            </a:r>
          </a:p>
          <a:p>
            <a:r>
              <a:rPr lang="en-GB" sz="1800" dirty="0"/>
              <a:t>We will be discussing events of the past such as special events and celebrations. </a:t>
            </a:r>
          </a:p>
        </p:txBody>
      </p:sp>
      <p:sp>
        <p:nvSpPr>
          <p:cNvPr id="17" name="TextBox 16">
            <a:extLst>
              <a:ext uri="{FF2B5EF4-FFF2-40B4-BE49-F238E27FC236}">
                <a16:creationId xmlns:a16="http://schemas.microsoft.com/office/drawing/2014/main" id="{3BC2BBF0-73E9-8869-E81C-DE3B5A542340}"/>
              </a:ext>
            </a:extLst>
          </p:cNvPr>
          <p:cNvSpPr txBox="1"/>
          <p:nvPr/>
        </p:nvSpPr>
        <p:spPr>
          <a:xfrm>
            <a:off x="278780" y="3487187"/>
            <a:ext cx="3572812" cy="1477328"/>
          </a:xfrm>
          <a:prstGeom prst="rect">
            <a:avLst/>
          </a:prstGeom>
          <a:solidFill>
            <a:schemeClr val="bg1"/>
          </a:solidFill>
        </p:spPr>
        <p:txBody>
          <a:bodyPr wrap="square" rtlCol="0">
            <a:spAutoFit/>
          </a:bodyPr>
          <a:lstStyle/>
          <a:p>
            <a:r>
              <a:rPr lang="en-GB" sz="1800" dirty="0"/>
              <a:t>PE</a:t>
            </a:r>
          </a:p>
          <a:p>
            <a:r>
              <a:rPr lang="en-GB" sz="1800" dirty="0"/>
              <a:t>We will be doing gymnastics. We will be learning static poses, using our core strength and practising balance skills.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8371803" y="3110790"/>
            <a:ext cx="3441290" cy="1477328"/>
          </a:xfrm>
          <a:prstGeom prst="rect">
            <a:avLst/>
          </a:prstGeom>
          <a:solidFill>
            <a:schemeClr val="bg1"/>
          </a:solidFill>
        </p:spPr>
        <p:txBody>
          <a:bodyPr wrap="square" rtlCol="0">
            <a:spAutoFit/>
          </a:bodyPr>
          <a:lstStyle/>
          <a:p>
            <a:r>
              <a:rPr lang="en-GB" sz="1800" dirty="0"/>
              <a:t>Science</a:t>
            </a:r>
          </a:p>
          <a:p>
            <a:r>
              <a:rPr lang="en-GB" sz="1800" dirty="0"/>
              <a:t>We will be investigating and observing changes around us. We will focus on seasons and explore materials. </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77233" y="5176955"/>
            <a:ext cx="3441290" cy="1200329"/>
          </a:xfrm>
          <a:prstGeom prst="rect">
            <a:avLst/>
          </a:prstGeom>
          <a:solidFill>
            <a:schemeClr val="bg1"/>
          </a:solidFill>
        </p:spPr>
        <p:txBody>
          <a:bodyPr wrap="square" rtlCol="0">
            <a:spAutoFit/>
          </a:bodyPr>
          <a:lstStyle/>
          <a:p>
            <a:r>
              <a:rPr lang="en-GB" sz="1800" dirty="0"/>
              <a:t>Citizenship – RSHE and RE</a:t>
            </a:r>
          </a:p>
          <a:p>
            <a:r>
              <a:rPr lang="en-GB" sz="1800" dirty="0"/>
              <a:t>We will be looking at kindness and equity. We will listen to others' beliefs</a:t>
            </a:r>
            <a:r>
              <a:rPr lang="en-GB" dirty="0"/>
              <a:t>.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278780" y="1305403"/>
            <a:ext cx="3410399" cy="1754326"/>
          </a:xfrm>
          <a:prstGeom prst="rect">
            <a:avLst/>
          </a:prstGeom>
          <a:solidFill>
            <a:schemeClr val="bg1"/>
          </a:solidFill>
        </p:spPr>
        <p:txBody>
          <a:bodyPr wrap="square" rtlCol="0">
            <a:spAutoFit/>
          </a:bodyPr>
          <a:lstStyle/>
          <a:p>
            <a:r>
              <a:rPr lang="en-GB" sz="1800" dirty="0"/>
              <a:t>Reading and writing</a:t>
            </a:r>
          </a:p>
          <a:p>
            <a:r>
              <a:rPr lang="en-GB" sz="1800" dirty="0"/>
              <a:t>We will be</a:t>
            </a:r>
            <a:r>
              <a:rPr lang="en-GB" dirty="0"/>
              <a:t> looking at Fairy Tales,  Peace at Last and The Dot. We will be writing labels and captions using our ‘Fred Fingers’ to help us with spellings.</a:t>
            </a:r>
            <a:endParaRPr lang="en-GB" sz="1800" dirty="0"/>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4625" y="1247121"/>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2116" y="1305403"/>
            <a:ext cx="471249" cy="471249"/>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1">
            <a:extLst>
              <a:ext uri="{FF2B5EF4-FFF2-40B4-BE49-F238E27FC236}">
                <a16:creationId xmlns:a16="http://schemas.microsoft.com/office/drawing/2014/main" id="{D7CB3453-9789-B56F-AC84-D471E600675A}"/>
              </a:ext>
            </a:extLst>
          </p:cNvPr>
          <p:cNvSpPr/>
          <p:nvPr/>
        </p:nvSpPr>
        <p:spPr>
          <a:xfrm>
            <a:off x="4412180" y="3574247"/>
            <a:ext cx="3306238" cy="1066640"/>
          </a:xfrm>
          <a:prstGeom prst="round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99EF166-F847-C9F9-A1A3-0CD13D66BAB9}"/>
              </a:ext>
            </a:extLst>
          </p:cNvPr>
          <p:cNvSpPr txBox="1"/>
          <p:nvPr/>
        </p:nvSpPr>
        <p:spPr>
          <a:xfrm>
            <a:off x="4412180" y="3845957"/>
            <a:ext cx="3324949" cy="523220"/>
          </a:xfrm>
          <a:prstGeom prst="rect">
            <a:avLst/>
          </a:prstGeom>
          <a:noFill/>
        </p:spPr>
        <p:txBody>
          <a:bodyPr wrap="none" rtlCol="0">
            <a:spAutoFit/>
          </a:bodyPr>
          <a:lstStyle/>
          <a:p>
            <a:pPr algn="ctr"/>
            <a:r>
              <a:rPr lang="en-GB" sz="2800" dirty="0"/>
              <a:t>Once upon a time….</a:t>
            </a:r>
          </a:p>
        </p:txBody>
      </p:sp>
      <p:pic>
        <p:nvPicPr>
          <p:cNvPr id="14" name="Picture 2" descr="Peace At Last: Amazon.co.uk: Murphy ...">
            <a:extLst>
              <a:ext uri="{FF2B5EF4-FFF2-40B4-BE49-F238E27FC236}">
                <a16:creationId xmlns:a16="http://schemas.microsoft.com/office/drawing/2014/main" id="{547C03AC-C470-0CA7-6AC4-8C8A56A99A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5441" y="4740632"/>
            <a:ext cx="1539339" cy="1939567"/>
          </a:xfrm>
          <a:prstGeom prst="rect">
            <a:avLst/>
          </a:prstGeom>
          <a:noFill/>
          <a:extLst>
            <a:ext uri="{909E8E84-426E-40DD-AFC4-6F175D3DCCD1}">
              <a14:hiddenFill xmlns:a14="http://schemas.microsoft.com/office/drawing/2010/main">
                <a:solidFill>
                  <a:srgbClr val="FFFFFF"/>
                </a:solidFill>
              </a14:hiddenFill>
            </a:ext>
          </a:extLst>
        </p:spPr>
      </p:pic>
      <p:sp>
        <p:nvSpPr>
          <p:cNvPr id="21" name="Rounded Rectangle 1">
            <a:extLst>
              <a:ext uri="{FF2B5EF4-FFF2-40B4-BE49-F238E27FC236}">
                <a16:creationId xmlns:a16="http://schemas.microsoft.com/office/drawing/2014/main" id="{4DC9AD53-DE10-9053-34C9-962D24FD7049}"/>
              </a:ext>
            </a:extLst>
          </p:cNvPr>
          <p:cNvSpPr/>
          <p:nvPr/>
        </p:nvSpPr>
        <p:spPr>
          <a:xfrm>
            <a:off x="102721" y="5209673"/>
            <a:ext cx="4246031" cy="1477328"/>
          </a:xfrm>
          <a:prstGeom prst="round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09D59F17-60CF-2504-3890-967D74305187}"/>
              </a:ext>
            </a:extLst>
          </p:cNvPr>
          <p:cNvSpPr txBox="1"/>
          <p:nvPr/>
        </p:nvSpPr>
        <p:spPr>
          <a:xfrm>
            <a:off x="278779" y="5295126"/>
            <a:ext cx="3958923" cy="1200329"/>
          </a:xfrm>
          <a:prstGeom prst="rect">
            <a:avLst/>
          </a:prstGeom>
          <a:solidFill>
            <a:schemeClr val="bg1"/>
          </a:solidFill>
        </p:spPr>
        <p:txBody>
          <a:bodyPr wrap="square" rtlCol="0">
            <a:spAutoFit/>
          </a:bodyPr>
          <a:lstStyle/>
          <a:p>
            <a:r>
              <a:rPr lang="en-GB" dirty="0"/>
              <a:t>Art</a:t>
            </a:r>
            <a:endParaRPr lang="en-GB" sz="1800" dirty="0"/>
          </a:p>
          <a:p>
            <a:r>
              <a:rPr lang="en-GB" sz="1800" dirty="0"/>
              <a:t>We will be learning about Kandinsky and mixing colours. We will create a collaborative piece of art. </a:t>
            </a:r>
          </a:p>
        </p:txBody>
      </p:sp>
      <p:pic>
        <p:nvPicPr>
          <p:cNvPr id="1026" name="Picture 2" descr="The Dot (Creatrilogy): Amazon.co.uk: Reynolds, Peter H., Reynolds, Peter  H.: 9781844281695: Books">
            <a:extLst>
              <a:ext uri="{FF2B5EF4-FFF2-40B4-BE49-F238E27FC236}">
                <a16:creationId xmlns:a16="http://schemas.microsoft.com/office/drawing/2014/main" id="{285583A4-4D40-C5E9-193B-91BA24770E4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35406" y="4682903"/>
            <a:ext cx="1049149" cy="10535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andinsky – Squares with Concentric ...">
            <a:extLst>
              <a:ext uri="{FF2B5EF4-FFF2-40B4-BE49-F238E27FC236}">
                <a16:creationId xmlns:a16="http://schemas.microsoft.com/office/drawing/2014/main" id="{A5E2AD74-B23B-8C74-735D-54E909E3126D}"/>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3695" t="11942" r="13687" b="16845"/>
          <a:stretch>
            <a:fillRect/>
          </a:stretch>
        </p:blipFill>
        <p:spPr bwMode="auto">
          <a:xfrm rot="16200000">
            <a:off x="6625889" y="5652699"/>
            <a:ext cx="804700" cy="105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FS2 Reception  – Spring 1</a:t>
            </a:r>
          </a:p>
        </p:txBody>
      </p:sp>
      <p:sp>
        <p:nvSpPr>
          <p:cNvPr id="9" name="Rounded Rectangle 1">
            <a:extLst>
              <a:ext uri="{FF2B5EF4-FFF2-40B4-BE49-F238E27FC236}">
                <a16:creationId xmlns:a16="http://schemas.microsoft.com/office/drawing/2014/main" id="{B3C225F0-243A-08F8-737C-FDC0FC70C09B}"/>
              </a:ext>
            </a:extLst>
          </p:cNvPr>
          <p:cNvSpPr/>
          <p:nvPr/>
        </p:nvSpPr>
        <p:spPr>
          <a:xfrm>
            <a:off x="1470947" y="4382029"/>
            <a:ext cx="4341296"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1436737" y="2044037"/>
            <a:ext cx="4341296" cy="22831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FFF00"/>
              </a:highlight>
            </a:endParaRPr>
          </a:p>
        </p:txBody>
      </p:sp>
      <p:sp>
        <p:nvSpPr>
          <p:cNvPr id="11" name="Rounded Rectangle 1">
            <a:extLst>
              <a:ext uri="{FF2B5EF4-FFF2-40B4-BE49-F238E27FC236}">
                <a16:creationId xmlns:a16="http://schemas.microsoft.com/office/drawing/2014/main" id="{4BAF39C6-7BDD-FD3F-C37D-98FA5FC24D8A}"/>
              </a:ext>
            </a:extLst>
          </p:cNvPr>
          <p:cNvSpPr/>
          <p:nvPr/>
        </p:nvSpPr>
        <p:spPr>
          <a:xfrm>
            <a:off x="6413968" y="2043853"/>
            <a:ext cx="4481714"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6424264" y="4491161"/>
            <a:ext cx="4548536"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130014"/>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Children should read for a minimum of ten minutes every day. Please send work / photos to the class teacher via Dojo. </a:t>
            </a:r>
          </a:p>
          <a:p>
            <a:endParaRPr lang="en-US" b="1" dirty="0"/>
          </a:p>
        </p:txBody>
      </p:sp>
      <p:sp>
        <p:nvSpPr>
          <p:cNvPr id="24" name="TextBox 23">
            <a:extLst>
              <a:ext uri="{FF2B5EF4-FFF2-40B4-BE49-F238E27FC236}">
                <a16:creationId xmlns:a16="http://schemas.microsoft.com/office/drawing/2014/main" id="{8FC1837E-0799-1667-590E-B3DD55D1A1DB}"/>
              </a:ext>
            </a:extLst>
          </p:cNvPr>
          <p:cNvSpPr txBox="1"/>
          <p:nvPr/>
        </p:nvSpPr>
        <p:spPr>
          <a:xfrm>
            <a:off x="1667793" y="2290974"/>
            <a:ext cx="3824761" cy="1754326"/>
          </a:xfrm>
          <a:prstGeom prst="rect">
            <a:avLst/>
          </a:prstGeom>
          <a:solidFill>
            <a:schemeClr val="bg1"/>
          </a:solidFill>
        </p:spPr>
        <p:txBody>
          <a:bodyPr wrap="square" lIns="91440" tIns="45720" rIns="91440" bIns="45720" rtlCol="0" anchor="t">
            <a:spAutoFit/>
          </a:bodyPr>
          <a:lstStyle/>
          <a:p>
            <a:r>
              <a:rPr lang="en-GB" b="1" dirty="0"/>
              <a:t>Project two: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a:t>
            </a:r>
            <a:r>
              <a:rPr lang="en-GB" dirty="0"/>
              <a:t>Can you retell the Peace at Last story? Draw a picture and add a label. Don’t forget to use your Fred fingers for spellings!</a:t>
            </a:r>
          </a:p>
        </p:txBody>
      </p:sp>
      <p:sp>
        <p:nvSpPr>
          <p:cNvPr id="25" name="TextBox 24">
            <a:extLst>
              <a:ext uri="{FF2B5EF4-FFF2-40B4-BE49-F238E27FC236}">
                <a16:creationId xmlns:a16="http://schemas.microsoft.com/office/drawing/2014/main" id="{EE6BFBC2-16B4-DD81-0414-8DC6B0C22113}"/>
              </a:ext>
            </a:extLst>
          </p:cNvPr>
          <p:cNvSpPr txBox="1"/>
          <p:nvPr/>
        </p:nvSpPr>
        <p:spPr>
          <a:xfrm>
            <a:off x="6608214" y="2351101"/>
            <a:ext cx="4113998" cy="1477328"/>
          </a:xfrm>
          <a:prstGeom prst="rect">
            <a:avLst/>
          </a:prstGeom>
          <a:solidFill>
            <a:schemeClr val="bg1"/>
          </a:solidFill>
        </p:spPr>
        <p:txBody>
          <a:bodyPr wrap="square" lIns="91440" tIns="45720" rIns="91440" bIns="45720" rtlCol="0" anchor="t">
            <a:spAutoFit/>
          </a:bodyPr>
          <a:lstStyle/>
          <a:p>
            <a:r>
              <a:rPr lang="en-GB" b="1" dirty="0"/>
              <a:t>Project three: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a:t>
            </a:r>
            <a:r>
              <a:rPr lang="en-GB" dirty="0"/>
              <a:t>Can you draw a picture of a celebration you can remember from your past? Add some labels if you can.</a:t>
            </a:r>
          </a:p>
        </p:txBody>
      </p:sp>
      <p:sp>
        <p:nvSpPr>
          <p:cNvPr id="26" name="TextBox 25">
            <a:extLst>
              <a:ext uri="{FF2B5EF4-FFF2-40B4-BE49-F238E27FC236}">
                <a16:creationId xmlns:a16="http://schemas.microsoft.com/office/drawing/2014/main" id="{7821B658-E266-14F2-3342-355348DD1AFC}"/>
              </a:ext>
            </a:extLst>
          </p:cNvPr>
          <p:cNvSpPr txBox="1"/>
          <p:nvPr/>
        </p:nvSpPr>
        <p:spPr>
          <a:xfrm>
            <a:off x="1702004" y="4584255"/>
            <a:ext cx="3790551" cy="1754326"/>
          </a:xfrm>
          <a:prstGeom prst="rect">
            <a:avLst/>
          </a:prstGeom>
          <a:solidFill>
            <a:schemeClr val="bg1"/>
          </a:solidFill>
        </p:spPr>
        <p:txBody>
          <a:bodyPr wrap="square" lIns="91440" tIns="45720" rIns="91440" bIns="45720" rtlCol="0" anchor="t">
            <a:spAutoFit/>
          </a:bodyPr>
          <a:lstStyle/>
          <a:p>
            <a:r>
              <a:rPr lang="en-GB" b="1" dirty="0"/>
              <a:t>Project four: </a:t>
            </a:r>
            <a:endParaRPr lang="en-GB" sz="1800" b="1" dirty="0"/>
          </a:p>
          <a:p>
            <a:r>
              <a:rPr lang="en-GB" b="1" dirty="0"/>
              <a:t>Handed in by</a:t>
            </a:r>
            <a:r>
              <a:rPr lang="en-GB" sz="1800" b="1" dirty="0"/>
              <a:t>:</a:t>
            </a:r>
            <a:r>
              <a:rPr lang="en-GB" b="1" dirty="0"/>
              <a:t> </a:t>
            </a:r>
            <a:r>
              <a:rPr lang="en-GB" sz="1600"/>
              <a:t>Monday 2nd </a:t>
            </a:r>
            <a:r>
              <a:rPr lang="en-GB" sz="1600" dirty="0"/>
              <a:t>February </a:t>
            </a:r>
            <a:r>
              <a:rPr lang="en-GB" b="1" dirty="0"/>
              <a:t>Details: </a:t>
            </a:r>
            <a:r>
              <a:rPr lang="en-GB" dirty="0"/>
              <a:t>Can you practise the static movements we have learnt in PE? Show your grown ups Tuck, Pike, Straight, Straddle and Star poses. </a:t>
            </a:r>
          </a:p>
        </p:txBody>
      </p:sp>
      <p:sp>
        <p:nvSpPr>
          <p:cNvPr id="27" name="TextBox 26">
            <a:extLst>
              <a:ext uri="{FF2B5EF4-FFF2-40B4-BE49-F238E27FC236}">
                <a16:creationId xmlns:a16="http://schemas.microsoft.com/office/drawing/2014/main" id="{B879C49F-079D-1A8E-A927-A1BA2C9E7066}"/>
              </a:ext>
            </a:extLst>
          </p:cNvPr>
          <p:cNvSpPr txBox="1"/>
          <p:nvPr/>
        </p:nvSpPr>
        <p:spPr>
          <a:xfrm>
            <a:off x="6544168" y="4648600"/>
            <a:ext cx="4176885" cy="2031325"/>
          </a:xfrm>
          <a:prstGeom prst="rect">
            <a:avLst/>
          </a:prstGeom>
          <a:solidFill>
            <a:schemeClr val="bg1"/>
          </a:solidFill>
        </p:spPr>
        <p:txBody>
          <a:bodyPr wrap="square" lIns="91440" tIns="45720" rIns="91440" bIns="45720" rtlCol="0" anchor="t">
            <a:spAutoFit/>
          </a:bodyPr>
          <a:lstStyle/>
          <a:p>
            <a:r>
              <a:rPr lang="en-GB" b="1" dirty="0"/>
              <a:t>Project five: </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 </a:t>
            </a:r>
            <a:r>
              <a:rPr lang="en-GB" dirty="0"/>
              <a:t>Find some ice(from outside or the freezer) and see how long it takes to melt. Investigate melting and how ice is created. How can you speed up or slow down the process of melting?</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A7C840-EEAD-4A8F-902B-20B369CDBD4D}">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655D0AC8-9877-45C9-B0B4-E9E0ABD04B81}"/>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505</TotalTime>
  <Words>628</Words>
  <Application>Microsoft Office PowerPoint</Application>
  <PresentationFormat>Widescreen</PresentationFormat>
  <Paragraphs>47</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11</cp:revision>
  <dcterms:created xsi:type="dcterms:W3CDTF">2024-09-04T07:13:50Z</dcterms:created>
  <dcterms:modified xsi:type="dcterms:W3CDTF">2026-02-03T10:30:44Z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