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ve Morris" userId="7cce11fb-d376-4d4a-9497-c30c32ff6344" providerId="ADAL" clId="{8ADE3B9E-D8F1-4243-A5F6-940817E7D146}"/>
    <pc:docChg chg="modSld">
      <pc:chgData name="Eve Morris" userId="7cce11fb-d376-4d4a-9497-c30c32ff6344" providerId="ADAL" clId="{8ADE3B9E-D8F1-4243-A5F6-940817E7D146}" dt="2026-01-09T14:50:52.353" v="674" actId="20577"/>
      <pc:docMkLst>
        <pc:docMk/>
      </pc:docMkLst>
      <pc:sldChg chg="modSp mod">
        <pc:chgData name="Eve Morris" userId="7cce11fb-d376-4d4a-9497-c30c32ff6344" providerId="ADAL" clId="{8ADE3B9E-D8F1-4243-A5F6-940817E7D146}" dt="2026-01-09T14:49:20.624" v="508" actId="20577"/>
        <pc:sldMkLst>
          <pc:docMk/>
          <pc:sldMk cId="410147669" sldId="259"/>
        </pc:sldMkLst>
        <pc:spChg chg="mod">
          <ac:chgData name="Eve Morris" userId="7cce11fb-d376-4d4a-9497-c30c32ff6344" providerId="ADAL" clId="{8ADE3B9E-D8F1-4243-A5F6-940817E7D146}" dt="2026-01-09T14:47:30.344" v="164" actId="20577"/>
          <ac:spMkLst>
            <pc:docMk/>
            <pc:sldMk cId="410147669" sldId="259"/>
            <ac:spMk id="16" creationId="{048B70C3-6E7C-8829-41C3-D1FBC1FB1FC1}"/>
          </ac:spMkLst>
        </pc:spChg>
        <pc:spChg chg="mod">
          <ac:chgData name="Eve Morris" userId="7cce11fb-d376-4d4a-9497-c30c32ff6344" providerId="ADAL" clId="{8ADE3B9E-D8F1-4243-A5F6-940817E7D146}" dt="2026-01-09T14:48:14.164" v="327" actId="20577"/>
          <ac:spMkLst>
            <pc:docMk/>
            <pc:sldMk cId="410147669" sldId="259"/>
            <ac:spMk id="18" creationId="{A7390E30-173E-3BCE-6432-623518765DF1}"/>
          </ac:spMkLst>
        </pc:spChg>
        <pc:spChg chg="mod">
          <ac:chgData name="Eve Morris" userId="7cce11fb-d376-4d4a-9497-c30c32ff6344" providerId="ADAL" clId="{8ADE3B9E-D8F1-4243-A5F6-940817E7D146}" dt="2026-01-09T14:49:20.624" v="508" actId="20577"/>
          <ac:spMkLst>
            <pc:docMk/>
            <pc:sldMk cId="410147669" sldId="259"/>
            <ac:spMk id="19" creationId="{709878FF-CEB5-5F53-11AB-3C1EC10685EF}"/>
          </ac:spMkLst>
        </pc:spChg>
      </pc:sldChg>
      <pc:sldChg chg="modSp mod">
        <pc:chgData name="Eve Morris" userId="7cce11fb-d376-4d4a-9497-c30c32ff6344" providerId="ADAL" clId="{8ADE3B9E-D8F1-4243-A5F6-940817E7D146}" dt="2026-01-09T14:50:52.353" v="674" actId="20577"/>
        <pc:sldMkLst>
          <pc:docMk/>
          <pc:sldMk cId="2741545733" sldId="260"/>
        </pc:sldMkLst>
        <pc:spChg chg="mod">
          <ac:chgData name="Eve Morris" userId="7cce11fb-d376-4d4a-9497-c30c32ff6344" providerId="ADAL" clId="{8ADE3B9E-D8F1-4243-A5F6-940817E7D146}" dt="2026-01-09T14:49:49.231" v="582" actId="20577"/>
          <ac:spMkLst>
            <pc:docMk/>
            <pc:sldMk cId="2741545733" sldId="260"/>
            <ac:spMk id="27" creationId="{B879C49F-079D-1A8E-A927-A1BA2C9E7066}"/>
          </ac:spMkLst>
        </pc:spChg>
        <pc:spChg chg="mod">
          <ac:chgData name="Eve Morris" userId="7cce11fb-d376-4d4a-9497-c30c32ff6344" providerId="ADAL" clId="{8ADE3B9E-D8F1-4243-A5F6-940817E7D146}" dt="2026-01-09T14:50:52.353" v="674" actId="20577"/>
          <ac:spMkLst>
            <pc:docMk/>
            <pc:sldMk cId="2741545733" sldId="260"/>
            <ac:spMk id="28" creationId="{881AA74C-81C2-C976-1D62-136743699002}"/>
          </ac:spMkLst>
        </pc:spChg>
      </pc:sldChg>
    </pc:docChg>
  </pc:docChgLst>
  <pc:docChgLst>
    <pc:chgData name="Sam Halkyard" userId="S::s.halkyard@norfolk.ssetschools.uk::78ccd357-83ce-450c-b80d-d34c39fbad83" providerId="AD" clId="Web-{0CFED064-98E5-562C-DD38-5B54B13463F4}"/>
    <pc:docChg chg="modSld">
      <pc:chgData name="Sam Halkyard" userId="S::s.halkyard@norfolk.ssetschools.uk::78ccd357-83ce-450c-b80d-d34c39fbad83" providerId="AD" clId="Web-{0CFED064-98E5-562C-DD38-5B54B13463F4}" dt="2026-01-09T12:50:13.585" v="632" actId="20577"/>
      <pc:docMkLst>
        <pc:docMk/>
      </pc:docMkLst>
      <pc:sldChg chg="modSp">
        <pc:chgData name="Sam Halkyard" userId="S::s.halkyard@norfolk.ssetschools.uk::78ccd357-83ce-450c-b80d-d34c39fbad83" providerId="AD" clId="Web-{0CFED064-98E5-562C-DD38-5B54B13463F4}" dt="2026-01-09T12:49:01.022" v="596" actId="20577"/>
        <pc:sldMkLst>
          <pc:docMk/>
          <pc:sldMk cId="410147669" sldId="259"/>
        </pc:sldMkLst>
        <pc:spChg chg="mod">
          <ac:chgData name="Sam Halkyard" userId="S::s.halkyard@norfolk.ssetschools.uk::78ccd357-83ce-450c-b80d-d34c39fbad83" providerId="AD" clId="Web-{0CFED064-98E5-562C-DD38-5B54B13463F4}" dt="2026-01-09T12:49:01.022" v="596" actId="20577"/>
          <ac:spMkLst>
            <pc:docMk/>
            <pc:sldMk cId="410147669" sldId="259"/>
            <ac:spMk id="5" creationId="{E8273DE5-9BEA-0F67-A22C-D37D440632A0}"/>
          </ac:spMkLst>
        </pc:spChg>
        <pc:spChg chg="mod">
          <ac:chgData name="Sam Halkyard" userId="S::s.halkyard@norfolk.ssetschools.uk::78ccd357-83ce-450c-b80d-d34c39fbad83" providerId="AD" clId="Web-{0CFED064-98E5-562C-DD38-5B54B13463F4}" dt="2026-01-09T10:48:24.489" v="297" actId="20577"/>
          <ac:spMkLst>
            <pc:docMk/>
            <pc:sldMk cId="410147669" sldId="259"/>
            <ac:spMk id="15" creationId="{C9689B2E-B443-32D0-20A8-A0885DD982BD}"/>
          </ac:spMkLst>
        </pc:spChg>
        <pc:spChg chg="mod">
          <ac:chgData name="Sam Halkyard" userId="S::s.halkyard@norfolk.ssetschools.uk::78ccd357-83ce-450c-b80d-d34c39fbad83" providerId="AD" clId="Web-{0CFED064-98E5-562C-DD38-5B54B13463F4}" dt="2026-01-09T10:57:08.120" v="412" actId="20577"/>
          <ac:spMkLst>
            <pc:docMk/>
            <pc:sldMk cId="410147669" sldId="259"/>
            <ac:spMk id="17" creationId="{3BC2BBF0-73E9-8869-E81C-DE3B5A542340}"/>
          </ac:spMkLst>
        </pc:spChg>
        <pc:spChg chg="mod">
          <ac:chgData name="Sam Halkyard" userId="S::s.halkyard@norfolk.ssetschools.uk::78ccd357-83ce-450c-b80d-d34c39fbad83" providerId="AD" clId="Web-{0CFED064-98E5-562C-DD38-5B54B13463F4}" dt="2026-01-09T10:44:45.813" v="142" actId="14100"/>
          <ac:spMkLst>
            <pc:docMk/>
            <pc:sldMk cId="410147669" sldId="259"/>
            <ac:spMk id="20" creationId="{F474F4CD-CD2E-9A65-23FF-1A18C1EFDE4F}"/>
          </ac:spMkLst>
        </pc:spChg>
      </pc:sldChg>
      <pc:sldChg chg="delSp modSp">
        <pc:chgData name="Sam Halkyard" userId="S::s.halkyard@norfolk.ssetschools.uk::78ccd357-83ce-450c-b80d-d34c39fbad83" providerId="AD" clId="Web-{0CFED064-98E5-562C-DD38-5B54B13463F4}" dt="2026-01-09T12:50:13.585" v="632" actId="20577"/>
        <pc:sldMkLst>
          <pc:docMk/>
          <pc:sldMk cId="2741545733" sldId="260"/>
        </pc:sldMkLst>
        <pc:spChg chg="mod">
          <ac:chgData name="Sam Halkyard" userId="S::s.halkyard@norfolk.ssetschools.uk::78ccd357-83ce-450c-b80d-d34c39fbad83" providerId="AD" clId="Web-{0CFED064-98E5-562C-DD38-5B54B13463F4}" dt="2026-01-09T12:49:04.428" v="597" actId="20577"/>
          <ac:spMkLst>
            <pc:docMk/>
            <pc:sldMk cId="2741545733" sldId="260"/>
            <ac:spMk id="5" creationId="{E8273DE5-9BEA-0F67-A22C-D37D440632A0}"/>
          </ac:spMkLst>
        </pc:spChg>
        <pc:spChg chg="mod">
          <ac:chgData name="Sam Halkyard" userId="S::s.halkyard@norfolk.ssetschools.uk::78ccd357-83ce-450c-b80d-d34c39fbad83" providerId="AD" clId="Web-{0CFED064-98E5-562C-DD38-5B54B13463F4}" dt="2026-01-09T10:58:23.124" v="416" actId="1076"/>
          <ac:spMkLst>
            <pc:docMk/>
            <pc:sldMk cId="2741545733" sldId="260"/>
            <ac:spMk id="10" creationId="{CDF36BC7-6224-3782-660C-DC20B5BA6452}"/>
          </ac:spMkLst>
        </pc:spChg>
        <pc:spChg chg="mod">
          <ac:chgData name="Sam Halkyard" userId="S::s.halkyard@norfolk.ssetschools.uk::78ccd357-83ce-450c-b80d-d34c39fbad83" providerId="AD" clId="Web-{0CFED064-98E5-562C-DD38-5B54B13463F4}" dt="2026-01-09T10:58:27.125" v="418" actId="1076"/>
          <ac:spMkLst>
            <pc:docMk/>
            <pc:sldMk cId="2741545733" sldId="260"/>
            <ac:spMk id="11" creationId="{4BAF39C6-7BDD-FD3F-C37D-98FA5FC24D8A}"/>
          </ac:spMkLst>
        </pc:spChg>
        <pc:spChg chg="mod">
          <ac:chgData name="Sam Halkyard" userId="S::s.halkyard@norfolk.ssetschools.uk::78ccd357-83ce-450c-b80d-d34c39fbad83" providerId="AD" clId="Web-{0CFED064-98E5-562C-DD38-5B54B13463F4}" dt="2026-01-09T12:44:14.236" v="476" actId="20577"/>
          <ac:spMkLst>
            <pc:docMk/>
            <pc:sldMk cId="2741545733" sldId="260"/>
            <ac:spMk id="24" creationId="{8FC1837E-0799-1667-590E-B3DD55D1A1DB}"/>
          </ac:spMkLst>
        </pc:spChg>
        <pc:spChg chg="mod">
          <ac:chgData name="Sam Halkyard" userId="S::s.halkyard@norfolk.ssetschools.uk::78ccd357-83ce-450c-b80d-d34c39fbad83" providerId="AD" clId="Web-{0CFED064-98E5-562C-DD38-5B54B13463F4}" dt="2026-01-09T12:47:34.834" v="595" actId="1076"/>
          <ac:spMkLst>
            <pc:docMk/>
            <pc:sldMk cId="2741545733" sldId="260"/>
            <ac:spMk id="25" creationId="{EE6BFBC2-16B4-DD81-0414-8DC6B0C22113}"/>
          </ac:spMkLst>
        </pc:spChg>
        <pc:spChg chg="mod">
          <ac:chgData name="Sam Halkyard" userId="S::s.halkyard@norfolk.ssetschools.uk::78ccd357-83ce-450c-b80d-d34c39fbad83" providerId="AD" clId="Web-{0CFED064-98E5-562C-DD38-5B54B13463F4}" dt="2026-01-09T12:50:13.585" v="632" actId="20577"/>
          <ac:spMkLst>
            <pc:docMk/>
            <pc:sldMk cId="2741545733" sldId="260"/>
            <ac:spMk id="26" creationId="{7821B658-E266-14F2-3342-355348DD1AFC}"/>
          </ac:spMkLst>
        </pc:spChg>
        <pc:spChg chg="mod">
          <ac:chgData name="Sam Halkyard" userId="S::s.halkyard@norfolk.ssetschools.uk::78ccd357-83ce-450c-b80d-d34c39fbad83" providerId="AD" clId="Web-{0CFED064-98E5-562C-DD38-5B54B13463F4}" dt="2026-01-09T12:44:27.924" v="481" actId="20577"/>
          <ac:spMkLst>
            <pc:docMk/>
            <pc:sldMk cId="2741545733" sldId="260"/>
            <ac:spMk id="27" creationId="{B879C49F-079D-1A8E-A927-A1BA2C9E7066}"/>
          </ac:spMkLst>
        </pc:spChg>
        <pc:spChg chg="mod">
          <ac:chgData name="Sam Halkyard" userId="S::s.halkyard@norfolk.ssetschools.uk::78ccd357-83ce-450c-b80d-d34c39fbad83" providerId="AD" clId="Web-{0CFED064-98E5-562C-DD38-5B54B13463F4}" dt="2026-01-09T12:44:33.565" v="483" actId="20577"/>
          <ac:spMkLst>
            <pc:docMk/>
            <pc:sldMk cId="2741545733" sldId="260"/>
            <ac:spMk id="28" creationId="{881AA74C-81C2-C976-1D62-136743699002}"/>
          </ac:spMkLst>
        </pc:spChg>
      </pc:sldChg>
    </pc:docChg>
  </pc:docChgLst>
  <pc:docChgLst>
    <pc:chgData name="anna connolly" userId="942ab929-8cbc-4ade-88df-87eb4558037b" providerId="ADAL" clId="{00DDC3E6-A82B-4C32-B628-0A8F61EC6EB1}"/>
    <pc:docChg chg="modSld">
      <pc:chgData name="anna connolly" userId="942ab929-8cbc-4ade-88df-87eb4558037b" providerId="ADAL" clId="{00DDC3E6-A82B-4C32-B628-0A8F61EC6EB1}" dt="2026-01-26T20:57:47.271" v="16" actId="14100"/>
      <pc:docMkLst>
        <pc:docMk/>
      </pc:docMkLst>
      <pc:sldChg chg="modSp mod">
        <pc:chgData name="anna connolly" userId="942ab929-8cbc-4ade-88df-87eb4558037b" providerId="ADAL" clId="{00DDC3E6-A82B-4C32-B628-0A8F61EC6EB1}" dt="2026-01-26T20:55:33.052" v="11" actId="1076"/>
        <pc:sldMkLst>
          <pc:docMk/>
          <pc:sldMk cId="410147669" sldId="259"/>
        </pc:sldMkLst>
        <pc:spChg chg="mod">
          <ac:chgData name="anna connolly" userId="942ab929-8cbc-4ade-88df-87eb4558037b" providerId="ADAL" clId="{00DDC3E6-A82B-4C32-B628-0A8F61EC6EB1}" dt="2026-01-26T20:55:12.044" v="6" actId="1076"/>
          <ac:spMkLst>
            <pc:docMk/>
            <pc:sldMk cId="410147669" sldId="259"/>
            <ac:spMk id="10" creationId="{CDF36BC7-6224-3782-660C-DC20B5BA6452}"/>
          </ac:spMkLst>
        </pc:spChg>
        <pc:spChg chg="mod">
          <ac:chgData name="anna connolly" userId="942ab929-8cbc-4ade-88df-87eb4558037b" providerId="ADAL" clId="{00DDC3E6-A82B-4C32-B628-0A8F61EC6EB1}" dt="2026-01-26T20:55:16.313" v="7" actId="1076"/>
          <ac:spMkLst>
            <pc:docMk/>
            <pc:sldMk cId="410147669" sldId="259"/>
            <ac:spMk id="15" creationId="{C9689B2E-B443-32D0-20A8-A0885DD982BD}"/>
          </ac:spMkLst>
        </pc:spChg>
        <pc:spChg chg="mod">
          <ac:chgData name="anna connolly" userId="942ab929-8cbc-4ade-88df-87eb4558037b" providerId="ADAL" clId="{00DDC3E6-A82B-4C32-B628-0A8F61EC6EB1}" dt="2026-01-26T20:55:20.963" v="8" actId="1076"/>
          <ac:spMkLst>
            <pc:docMk/>
            <pc:sldMk cId="410147669" sldId="259"/>
            <ac:spMk id="16" creationId="{048B70C3-6E7C-8829-41C3-D1FBC1FB1FC1}"/>
          </ac:spMkLst>
        </pc:spChg>
        <pc:spChg chg="mod">
          <ac:chgData name="anna connolly" userId="942ab929-8cbc-4ade-88df-87eb4558037b" providerId="ADAL" clId="{00DDC3E6-A82B-4C32-B628-0A8F61EC6EB1}" dt="2026-01-26T20:55:33.052" v="11" actId="1076"/>
          <ac:spMkLst>
            <pc:docMk/>
            <pc:sldMk cId="410147669" sldId="259"/>
            <ac:spMk id="17" creationId="{3BC2BBF0-73E9-8869-E81C-DE3B5A542340}"/>
          </ac:spMkLst>
        </pc:spChg>
        <pc:spChg chg="mod">
          <ac:chgData name="anna connolly" userId="942ab929-8cbc-4ade-88df-87eb4558037b" providerId="ADAL" clId="{00DDC3E6-A82B-4C32-B628-0A8F61EC6EB1}" dt="2026-01-26T20:55:27.789" v="10" actId="1076"/>
          <ac:spMkLst>
            <pc:docMk/>
            <pc:sldMk cId="410147669" sldId="259"/>
            <ac:spMk id="18" creationId="{A7390E30-173E-3BCE-6432-623518765DF1}"/>
          </ac:spMkLst>
        </pc:spChg>
        <pc:spChg chg="mod">
          <ac:chgData name="anna connolly" userId="942ab929-8cbc-4ade-88df-87eb4558037b" providerId="ADAL" clId="{00DDC3E6-A82B-4C32-B628-0A8F61EC6EB1}" dt="2026-01-26T20:55:24.385" v="9" actId="1076"/>
          <ac:spMkLst>
            <pc:docMk/>
            <pc:sldMk cId="410147669" sldId="259"/>
            <ac:spMk id="19" creationId="{709878FF-CEB5-5F53-11AB-3C1EC10685EF}"/>
          </ac:spMkLst>
        </pc:spChg>
        <pc:spChg chg="mod">
          <ac:chgData name="anna connolly" userId="942ab929-8cbc-4ade-88df-87eb4558037b" providerId="ADAL" clId="{00DDC3E6-A82B-4C32-B628-0A8F61EC6EB1}" dt="2026-01-26T20:55:05.913" v="5" actId="14100"/>
          <ac:spMkLst>
            <pc:docMk/>
            <pc:sldMk cId="410147669" sldId="259"/>
            <ac:spMk id="20" creationId="{F474F4CD-CD2E-9A65-23FF-1A18C1EFDE4F}"/>
          </ac:spMkLst>
        </pc:spChg>
      </pc:sldChg>
      <pc:sldChg chg="modSp mod">
        <pc:chgData name="anna connolly" userId="942ab929-8cbc-4ade-88df-87eb4558037b" providerId="ADAL" clId="{00DDC3E6-A82B-4C32-B628-0A8F61EC6EB1}" dt="2026-01-26T20:57:47.271" v="16" actId="14100"/>
        <pc:sldMkLst>
          <pc:docMk/>
          <pc:sldMk cId="2741545733" sldId="260"/>
        </pc:sldMkLst>
        <pc:spChg chg="mod">
          <ac:chgData name="anna connolly" userId="942ab929-8cbc-4ade-88df-87eb4558037b" providerId="ADAL" clId="{00DDC3E6-A82B-4C32-B628-0A8F61EC6EB1}" dt="2026-01-26T20:57:47.271" v="16" actId="14100"/>
          <ac:spMkLst>
            <pc:docMk/>
            <pc:sldMk cId="2741545733" sldId="260"/>
            <ac:spMk id="10" creationId="{CDF36BC7-6224-3782-660C-DC20B5BA6452}"/>
          </ac:spMkLst>
        </pc:spChg>
        <pc:spChg chg="mod">
          <ac:chgData name="anna connolly" userId="942ab929-8cbc-4ade-88df-87eb4558037b" providerId="ADAL" clId="{00DDC3E6-A82B-4C32-B628-0A8F61EC6EB1}" dt="2026-01-26T20:57:36.558" v="13" actId="14100"/>
          <ac:spMkLst>
            <pc:docMk/>
            <pc:sldMk cId="2741545733" sldId="260"/>
            <ac:spMk id="11" creationId="{4BAF39C6-7BDD-FD3F-C37D-98FA5FC24D8A}"/>
          </ac:spMkLst>
        </pc:spChg>
        <pc:spChg chg="mod">
          <ac:chgData name="anna connolly" userId="942ab929-8cbc-4ade-88df-87eb4558037b" providerId="ADAL" clId="{00DDC3E6-A82B-4C32-B628-0A8F61EC6EB1}" dt="2026-01-26T20:57:43.193" v="15" actId="1076"/>
          <ac:spMkLst>
            <pc:docMk/>
            <pc:sldMk cId="2741545733" sldId="260"/>
            <ac:spMk id="25" creationId="{EE6BFBC2-16B4-DD81-0414-8DC6B0C2211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a:latin typeface="Aptos" panose="020B0004020202020204" pitchFamily="34" charset="0"/>
              <a:ea typeface="Times New Roman" panose="02020603050405020304" pitchFamily="18" charset="0"/>
              <a:cs typeface="Times New Roman" panose="02020603050405020304" pitchFamily="18" charset="0"/>
            </a:endParaRPr>
          </a:p>
          <a:p>
            <a:r>
              <a:rPr lang="en-GB" sz="1200" b="1" u="sng">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a:solidFill>
                  <a:srgbClr val="222222"/>
                </a:solidFill>
                <a:highlight>
                  <a:srgbClr val="FFFFFF"/>
                </a:highlight>
                <a:latin typeface="Aptos" panose="020B0004020202020204" pitchFamily="34" charset="0"/>
              </a:rPr>
              <a:t>and how </a:t>
            </a:r>
            <a:r>
              <a:rPr lang="en-GB" sz="1400" b="0" i="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a:solidFill>
                  <a:srgbClr val="222222"/>
                </a:solidFill>
                <a:highlight>
                  <a:srgbClr val="FFFFFF"/>
                </a:highlight>
                <a:latin typeface="Aptos" panose="020B0004020202020204" pitchFamily="34" charset="0"/>
              </a:rPr>
              <a:t>Equity and Social Justice</a:t>
            </a:r>
            <a:endParaRPr lang="en-GB" sz="140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a:t>Year 6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4298" y="99319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75355" y="1110017"/>
            <a:ext cx="3441290" cy="2585323"/>
          </a:xfrm>
          <a:prstGeom prst="rect">
            <a:avLst/>
          </a:prstGeom>
          <a:solidFill>
            <a:schemeClr val="bg1"/>
          </a:solidFill>
        </p:spPr>
        <p:txBody>
          <a:bodyPr wrap="square" lIns="91440" tIns="45720" rIns="91440" bIns="45720" rtlCol="0" anchor="t">
            <a:spAutoFit/>
          </a:bodyPr>
          <a:lstStyle/>
          <a:p>
            <a:r>
              <a:rPr lang="en-GB" sz="1800" dirty="0"/>
              <a:t>Maths</a:t>
            </a:r>
          </a:p>
          <a:p>
            <a:r>
              <a:rPr lang="en-GB" sz="1800" dirty="0"/>
              <a:t>We will be:</a:t>
            </a:r>
          </a:p>
          <a:p>
            <a:r>
              <a:rPr lang="en-GB" dirty="0"/>
              <a:t>Continuing our learning of ratios and proportion. Then, we will be moving on to looking at decimals and their relationship with fractions and percentages as well as how to convert between them all. </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19028" y="1321108"/>
            <a:ext cx="3441290" cy="2031325"/>
          </a:xfrm>
          <a:prstGeom prst="rect">
            <a:avLst/>
          </a:prstGeom>
          <a:solidFill>
            <a:schemeClr val="bg1"/>
          </a:solidFill>
        </p:spPr>
        <p:txBody>
          <a:bodyPr wrap="square" rtlCol="0">
            <a:spAutoFit/>
          </a:bodyPr>
          <a:lstStyle/>
          <a:p>
            <a:r>
              <a:rPr lang="en-GB" sz="1800" dirty="0"/>
              <a:t>History</a:t>
            </a:r>
          </a:p>
          <a:p>
            <a:r>
              <a:rPr lang="en-GB" sz="1800" dirty="0"/>
              <a:t>We will be:</a:t>
            </a:r>
          </a:p>
          <a:p>
            <a:r>
              <a:rPr lang="en-GB" dirty="0"/>
              <a:t>Learning about World War 2. We will be thinking about how the experience of British people differ to other places across Europe.</a:t>
            </a:r>
            <a:endParaRPr lang="en-GB" sz="1800"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207130"/>
            <a:ext cx="3441290" cy="2308324"/>
          </a:xfrm>
          <a:prstGeom prst="rect">
            <a:avLst/>
          </a:prstGeom>
          <a:solidFill>
            <a:schemeClr val="bg1"/>
          </a:solidFill>
        </p:spPr>
        <p:txBody>
          <a:bodyPr wrap="square" lIns="91440" tIns="45720" rIns="91440" bIns="45720" rtlCol="0" anchor="t">
            <a:spAutoFit/>
          </a:bodyPr>
          <a:lstStyle/>
          <a:p>
            <a:r>
              <a:rPr lang="en-GB" sz="1800" dirty="0"/>
              <a:t>PE</a:t>
            </a:r>
          </a:p>
          <a:p>
            <a:r>
              <a:rPr lang="en-GB" sz="1800" dirty="0"/>
              <a:t>We will be:</a:t>
            </a:r>
          </a:p>
          <a:p>
            <a:r>
              <a:rPr lang="en-GB" dirty="0"/>
              <a:t>Learning balance, shapes and routines in gymnastics. Our outdoor PE is hockey where we will learn about effective stance, passing, shooting, teamwork and coordination.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4327740" y="4207130"/>
            <a:ext cx="3441290" cy="2308324"/>
          </a:xfrm>
          <a:prstGeom prst="rect">
            <a:avLst/>
          </a:prstGeom>
          <a:solidFill>
            <a:schemeClr val="bg1"/>
          </a:solidFill>
        </p:spPr>
        <p:txBody>
          <a:bodyPr wrap="square" rtlCol="0">
            <a:spAutoFit/>
          </a:bodyPr>
          <a:lstStyle/>
          <a:p>
            <a:r>
              <a:rPr lang="en-GB" sz="1800" dirty="0"/>
              <a:t>Science</a:t>
            </a:r>
          </a:p>
          <a:p>
            <a:r>
              <a:rPr lang="en-GB" sz="1800" dirty="0"/>
              <a:t>We will be:</a:t>
            </a:r>
          </a:p>
          <a:p>
            <a:r>
              <a:rPr lang="en-GB" dirty="0"/>
              <a:t>Learning about light. We will be looking at how are shadows formed, how our eye sees light. This topic will involve lots of experiments that the children design. </a:t>
            </a:r>
            <a:endParaRPr lang="en-GB" sz="1800" dirty="0"/>
          </a:p>
        </p:txBody>
      </p:sp>
      <p:sp>
        <p:nvSpPr>
          <p:cNvPr id="19" name="TextBox 18">
            <a:extLst>
              <a:ext uri="{FF2B5EF4-FFF2-40B4-BE49-F238E27FC236}">
                <a16:creationId xmlns:a16="http://schemas.microsoft.com/office/drawing/2014/main" id="{709878FF-CEB5-5F53-11AB-3C1EC10685EF}"/>
              </a:ext>
            </a:extLst>
          </p:cNvPr>
          <p:cNvSpPr txBox="1"/>
          <p:nvPr/>
        </p:nvSpPr>
        <p:spPr>
          <a:xfrm>
            <a:off x="8382749" y="4207130"/>
            <a:ext cx="3441290" cy="2308324"/>
          </a:xfrm>
          <a:prstGeom prst="rect">
            <a:avLst/>
          </a:prstGeom>
          <a:solidFill>
            <a:schemeClr val="bg1"/>
          </a:solidFill>
        </p:spPr>
        <p:txBody>
          <a:bodyPr wrap="square" rtlCol="0">
            <a:spAutoFit/>
          </a:bodyPr>
          <a:lstStyle/>
          <a:p>
            <a:r>
              <a:rPr lang="en-GB" sz="1800" dirty="0"/>
              <a:t>Citizenship – RSHE and RE</a:t>
            </a:r>
          </a:p>
          <a:p>
            <a:r>
              <a:rPr lang="en-GB" sz="1800" dirty="0"/>
              <a:t>We will be:</a:t>
            </a:r>
          </a:p>
          <a:p>
            <a:r>
              <a:rPr lang="en-GB" dirty="0"/>
              <a:t>In citizenship we will be looking at why people are unkind and stereotypes. </a:t>
            </a:r>
          </a:p>
          <a:p>
            <a:r>
              <a:rPr lang="en-GB" sz="1800" dirty="0"/>
              <a:t>In RE our focus this half term will be looking at how Christians decide how to live. </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67960" y="1149752"/>
            <a:ext cx="3497665" cy="2585323"/>
          </a:xfrm>
          <a:prstGeom prst="rect">
            <a:avLst/>
          </a:prstGeom>
          <a:solidFill>
            <a:schemeClr val="bg1"/>
          </a:solidFill>
        </p:spPr>
        <p:txBody>
          <a:bodyPr wrap="square" lIns="91440" tIns="45720" rIns="91440" bIns="45720" rtlCol="0" anchor="t">
            <a:spAutoFit/>
          </a:bodyPr>
          <a:lstStyle/>
          <a:p>
            <a:r>
              <a:rPr lang="en-GB" sz="1800" dirty="0"/>
              <a:t>Reading and writing</a:t>
            </a:r>
          </a:p>
          <a:p>
            <a:r>
              <a:rPr lang="en-GB" sz="1800" dirty="0"/>
              <a:t>We will be: </a:t>
            </a:r>
          </a:p>
          <a:p>
            <a:r>
              <a:rPr lang="en-GB" dirty="0"/>
              <a:t>Studying the texts 'Rose Blanche' and 'Letters from the Lighthouse'. In reading, we will be answering a range of retrieval and inference questions. In writing, we will be focusing on character descriptions and a recount.</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1086512"/>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lIns="91440" tIns="45720" rIns="91440" bIns="45720" rtlCol="0" anchor="t">
            <a:spAutoFit/>
          </a:bodyPr>
          <a:lstStyle/>
          <a:p>
            <a:r>
              <a:rPr lang="en-GB" sz="2800"/>
              <a:t>Year 6  – Spring 1</a:t>
            </a: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1688000" y="2069758"/>
            <a:ext cx="4240852"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6399681" y="2070707"/>
            <a:ext cx="4474796"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4" name="TextBox 23">
            <a:extLst>
              <a:ext uri="{FF2B5EF4-FFF2-40B4-BE49-F238E27FC236}">
                <a16:creationId xmlns:a16="http://schemas.microsoft.com/office/drawing/2014/main" id="{8FC1837E-0799-1667-590E-B3DD55D1A1DB}"/>
              </a:ext>
            </a:extLst>
          </p:cNvPr>
          <p:cNvSpPr txBox="1"/>
          <p:nvPr/>
        </p:nvSpPr>
        <p:spPr>
          <a:xfrm>
            <a:off x="1858661" y="2202265"/>
            <a:ext cx="3441290" cy="2031325"/>
          </a:xfrm>
          <a:prstGeom prst="rect">
            <a:avLst/>
          </a:prstGeom>
          <a:solidFill>
            <a:schemeClr val="bg1"/>
          </a:solidFill>
        </p:spPr>
        <p:txBody>
          <a:bodyPr wrap="square" lIns="91440" tIns="45720" rIns="91440" bIns="45720" rtlCol="0" anchor="t">
            <a:spAutoFit/>
          </a:bodyPr>
          <a:lstStyle/>
          <a:p>
            <a:r>
              <a:rPr lang="en-GB" b="1"/>
              <a:t>Project one: History</a:t>
            </a:r>
            <a:endParaRPr lang="en-GB" sz="1800" b="1"/>
          </a:p>
          <a:p>
            <a:r>
              <a:rPr lang="en-GB" b="1"/>
              <a:t>Handed in by</a:t>
            </a:r>
            <a:r>
              <a:rPr lang="en-GB" sz="1800" b="1"/>
              <a:t>:</a:t>
            </a:r>
            <a:r>
              <a:rPr lang="en-GB" b="1"/>
              <a:t> </a:t>
            </a:r>
            <a:r>
              <a:rPr lang="en-GB" sz="1600"/>
              <a:t>Monday 19</a:t>
            </a:r>
            <a:r>
              <a:rPr lang="en-GB" sz="1600" baseline="30000"/>
              <a:t>th</a:t>
            </a:r>
            <a:r>
              <a:rPr lang="en-GB" sz="1600"/>
              <a:t> January</a:t>
            </a:r>
          </a:p>
          <a:p>
            <a:r>
              <a:rPr lang="en-GB" b="1"/>
              <a:t>Details:</a:t>
            </a:r>
          </a:p>
          <a:p>
            <a:r>
              <a:rPr lang="en-GB" b="1"/>
              <a:t>Create a scene of an important event during WW2. You can draw one, use lego to create a battle, crafting kits etc.</a:t>
            </a:r>
          </a:p>
        </p:txBody>
      </p:sp>
      <p:sp>
        <p:nvSpPr>
          <p:cNvPr id="25" name="TextBox 24">
            <a:extLst>
              <a:ext uri="{FF2B5EF4-FFF2-40B4-BE49-F238E27FC236}">
                <a16:creationId xmlns:a16="http://schemas.microsoft.com/office/drawing/2014/main" id="{EE6BFBC2-16B4-DD81-0414-8DC6B0C22113}"/>
              </a:ext>
            </a:extLst>
          </p:cNvPr>
          <p:cNvSpPr txBox="1"/>
          <p:nvPr/>
        </p:nvSpPr>
        <p:spPr>
          <a:xfrm>
            <a:off x="6705599" y="2177632"/>
            <a:ext cx="4001729" cy="2031325"/>
          </a:xfrm>
          <a:prstGeom prst="rect">
            <a:avLst/>
          </a:prstGeom>
          <a:solidFill>
            <a:schemeClr val="bg1"/>
          </a:solidFill>
        </p:spPr>
        <p:txBody>
          <a:bodyPr wrap="square" lIns="91440" tIns="45720" rIns="91440" bIns="45720" rtlCol="0" anchor="t">
            <a:spAutoFit/>
          </a:bodyPr>
          <a:lstStyle/>
          <a:p>
            <a:r>
              <a:rPr lang="en-GB" b="1" dirty="0"/>
              <a:t>Project two: Recipe Ratio</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a:t>
            </a:r>
          </a:p>
          <a:p>
            <a:r>
              <a:rPr lang="en-GB" b="1" dirty="0"/>
              <a:t>Look at a baking recipe to see how many items it makes. Calculate the new amounts of each ingredient to make more items</a:t>
            </a:r>
          </a:p>
        </p:txBody>
      </p:sp>
      <p:sp>
        <p:nvSpPr>
          <p:cNvPr id="26" name="TextBox 25">
            <a:extLst>
              <a:ext uri="{FF2B5EF4-FFF2-40B4-BE49-F238E27FC236}">
                <a16:creationId xmlns:a16="http://schemas.microsoft.com/office/drawing/2014/main" id="{7821B658-E266-14F2-3342-355348DD1AFC}"/>
              </a:ext>
            </a:extLst>
          </p:cNvPr>
          <p:cNvSpPr txBox="1"/>
          <p:nvPr/>
        </p:nvSpPr>
        <p:spPr>
          <a:xfrm>
            <a:off x="255813" y="4575645"/>
            <a:ext cx="3659004" cy="2031325"/>
          </a:xfrm>
          <a:prstGeom prst="rect">
            <a:avLst/>
          </a:prstGeom>
          <a:solidFill>
            <a:schemeClr val="bg1"/>
          </a:solidFill>
        </p:spPr>
        <p:txBody>
          <a:bodyPr wrap="square" lIns="91440" tIns="45720" rIns="91440" bIns="45720" rtlCol="0" anchor="t">
            <a:spAutoFit/>
          </a:bodyPr>
          <a:lstStyle/>
          <a:p>
            <a:r>
              <a:rPr lang="en-GB" b="1"/>
              <a:t>Project three: French</a:t>
            </a:r>
            <a:endParaRPr lang="en-GB" sz="1800" b="1"/>
          </a:p>
          <a:p>
            <a:r>
              <a:rPr lang="en-GB" b="1"/>
              <a:t>Handed in by</a:t>
            </a:r>
            <a:r>
              <a:rPr lang="en-GB" sz="1800" b="1"/>
              <a:t>:</a:t>
            </a:r>
            <a:r>
              <a:rPr lang="en-GB" b="1"/>
              <a:t> </a:t>
            </a:r>
            <a:r>
              <a:rPr lang="en-GB" sz="1600"/>
              <a:t>Monday 2nd February </a:t>
            </a:r>
            <a:r>
              <a:rPr lang="en-GB" b="1"/>
              <a:t>Details:</a:t>
            </a:r>
          </a:p>
          <a:p>
            <a:r>
              <a:rPr lang="en-GB" b="1"/>
              <a:t>Create a poster that celebrates French inventions or creations that they have contributed to the world.</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1477328"/>
          </a:xfrm>
          <a:prstGeom prst="rect">
            <a:avLst/>
          </a:prstGeom>
          <a:solidFill>
            <a:schemeClr val="bg1"/>
          </a:solidFill>
        </p:spPr>
        <p:txBody>
          <a:bodyPr wrap="square" lIns="91440" tIns="45720" rIns="91440" bIns="45720" rtlCol="0" anchor="t">
            <a:spAutoFit/>
          </a:bodyPr>
          <a:lstStyle/>
          <a:p>
            <a:r>
              <a:rPr lang="en-GB" b="1"/>
              <a:t>Project four: Science</a:t>
            </a:r>
            <a:endParaRPr lang="en-GB" sz="1800" b="1"/>
          </a:p>
          <a:p>
            <a:r>
              <a:rPr lang="en-GB" b="1"/>
              <a:t>Handed in by</a:t>
            </a:r>
            <a:r>
              <a:rPr lang="en-GB" sz="1800" b="1"/>
              <a:t>:</a:t>
            </a:r>
            <a:r>
              <a:rPr lang="en-GB" b="1"/>
              <a:t> </a:t>
            </a:r>
            <a:r>
              <a:rPr lang="en-GB" sz="1600"/>
              <a:t>Monday 9</a:t>
            </a:r>
            <a:r>
              <a:rPr lang="en-GB" sz="1600" baseline="30000"/>
              <a:t>th</a:t>
            </a:r>
            <a:r>
              <a:rPr lang="en-GB" sz="1600"/>
              <a:t> February </a:t>
            </a:r>
            <a:r>
              <a:rPr lang="en-GB" b="1"/>
              <a:t>Details:</a:t>
            </a:r>
          </a:p>
          <a:p>
            <a:r>
              <a:rPr lang="en-GB" b="1"/>
              <a:t>Can you design and create your own sun dial? Does it work?</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84502"/>
            <a:ext cx="3538496" cy="1754326"/>
          </a:xfrm>
          <a:prstGeom prst="rect">
            <a:avLst/>
          </a:prstGeom>
          <a:solidFill>
            <a:schemeClr val="bg1"/>
          </a:solidFill>
        </p:spPr>
        <p:txBody>
          <a:bodyPr wrap="square" lIns="91440" tIns="45720" rIns="91440" bIns="45720" rtlCol="0" anchor="t">
            <a:spAutoFit/>
          </a:bodyPr>
          <a:lstStyle/>
          <a:p>
            <a:r>
              <a:rPr lang="en-GB" b="1"/>
              <a:t>Project five: Citizenship</a:t>
            </a:r>
            <a:endParaRPr lang="en-GB" sz="1800" b="1"/>
          </a:p>
          <a:p>
            <a:r>
              <a:rPr lang="en-GB" b="1"/>
              <a:t>Handed in by</a:t>
            </a:r>
            <a:r>
              <a:rPr lang="en-GB" sz="1800" b="1"/>
              <a:t>:</a:t>
            </a:r>
            <a:r>
              <a:rPr lang="en-GB" sz="1400"/>
              <a:t> </a:t>
            </a:r>
            <a:r>
              <a:rPr lang="en-GB" sz="1600"/>
              <a:t>Monday 16</a:t>
            </a:r>
            <a:r>
              <a:rPr lang="en-GB" sz="1600" baseline="30000"/>
              <a:t>th</a:t>
            </a:r>
            <a:r>
              <a:rPr lang="en-GB" sz="1600"/>
              <a:t> February </a:t>
            </a:r>
            <a:r>
              <a:rPr lang="en-GB" b="1"/>
              <a:t>Details:</a:t>
            </a:r>
          </a:p>
          <a:p>
            <a:r>
              <a:rPr lang="en-GB" b="1"/>
              <a:t>Can you make an anti-bullying poster based on what we have learnt this term?</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2A852D-2ABA-45AD-9F4B-CFDBB48E0CFE}">
  <ds:schemaRefs>
    <ds:schemaRef ds:uri="http://schemas.microsoft.com/sharepoint/v3/contenttype/forms"/>
  </ds:schemaRefs>
</ds:datastoreItem>
</file>

<file path=customXml/itemProps2.xml><?xml version="1.0" encoding="utf-8"?>
<ds:datastoreItem xmlns:ds="http://schemas.openxmlformats.org/officeDocument/2006/customXml" ds:itemID="{AE71CD0B-5A3F-4964-8887-0CD70562652B}">
  <ds:schemaRefs>
    <ds:schemaRef ds:uri="5919e527-bbc4-47cd-8a70-4c954fa39185"/>
    <ds:schemaRef ds:uri="9f36366d-ec28-41c5-adb7-0d449e171513"/>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208D7ED-5055-442F-8EAB-BB8B3CBAC225}">
  <ds:schemaRefs>
    <ds:schemaRef ds:uri="5919e527-bbc4-47cd-8a70-4c954fa39185"/>
    <ds:schemaRef ds:uri="9f36366d-ec28-41c5-adb7-0d449e17151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TotalTime>
  <Words>693</Words>
  <Application>Microsoft Office PowerPoint</Application>
  <PresentationFormat>Widescreen</PresentationFormat>
  <Paragraphs>57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1</cp:revision>
  <dcterms:created xsi:type="dcterms:W3CDTF">2024-09-04T07:13:50Z</dcterms:created>
  <dcterms:modified xsi:type="dcterms:W3CDTF">2026-01-26T20:57:49Z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